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22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A02E-3504-7F33-D0A5-084E949CF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A715A-9297-A642-E3CC-27B7B165C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07335-6A75-1FCF-4FC9-1D4583565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87673-9A56-0A15-EE3B-40631D24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D7740-1FAA-E0BD-A662-526ED171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1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D3A6-A6C5-B391-38B5-E49D75F8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48EE4-F8E1-D0C3-ECDD-16C15EAB2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DE368-9524-F257-66F8-C3026F55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5165D-D77F-F07E-E3F6-DA9E49AC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1ABA6-3D48-5D1F-1DB5-0E8AE206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4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83852C-D920-606F-B2B3-95E7DEB5F9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AC761-AC2D-5342-D30B-6611E182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8329C-E2F3-9E37-8DD1-D4F8599C7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23D93-2A23-A932-5541-156447E7D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87278-6FCD-6FE3-8609-7BEB52D06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6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3B9BE-C678-D28D-BC12-72EB6AD6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43517-328F-8FBE-95C9-858233DDE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4267E-4F11-D77F-67EE-5F4B4BC0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A7458-6976-E9B3-5F48-BD2AA5897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34595-3027-824D-7D30-DBE8A5DAC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2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D57A-4352-02F5-5515-5F92AC227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A0DB9-94BE-F121-3DB9-B0FAC1415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A8C31-4DC6-4C2C-D8B4-FB12A69B1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F862-4081-A1F0-3C58-363E7159D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BF328-1C80-C982-5528-BED4D3C7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13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C02A-91ED-B8D9-0395-FB577591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17077-E85C-2280-4758-6A68E66BE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C9A03-6250-5D64-63D7-D1A4EC60C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6808B-0B61-E066-410A-3DB76B79E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8C5D6-584B-C33A-C8CF-44642AABF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C58F5-E48B-89A1-44A3-E3BCBD13D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6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96932-3ECC-8A9A-96D1-8103B17C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99D2D-91D9-01BC-5550-0AFF10B47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ED3FF-74BC-3F17-515F-733134DCA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6F2993-E6BB-00B8-B1EB-197EC8289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7385C-E541-6AA2-B98F-133986EFB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3EACB6-6C5A-1AFB-04CE-E0695676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F3A7B-2618-D90A-A99E-375F24C0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0CE971-5744-D51A-1342-A459942E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4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053E-1968-3EB5-6BBF-55A71E714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BC0BE-8253-7943-6FB5-EEE4CBB0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FDFCB-3C5D-C4E4-A81C-7CCF1872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B1C93-FB60-F838-0B64-D771C5A0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4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46757-E492-60C8-217F-0E0C88F29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F5B6E-1EFA-BD9F-823B-76178E85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A5CB1F-DDF6-96B1-B10B-705319C9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7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389E-D14A-CE58-A2C6-8763A7C27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10D7F-DBA7-BCE5-6C42-5F255D0A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DE1CC-F343-1014-E0F5-590C4DF23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5604B-C8E3-9059-C80D-DEAA571B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0DE8-96D6-AD85-F323-8B4CDB36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D52DC-631C-E0BE-9758-90796D9B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7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1620A-D81D-1B42-5CFE-DC447197F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519097-4CBF-A56E-9584-A6F4D8682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B0042-17CA-E2C8-78A2-B2D09629A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C33D8-8A95-32FB-D01C-C43E6BD22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9F63F6-F91C-C05B-DAEB-37D3FCEF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6FFAA-EB97-7892-F892-AF8185E2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0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A11FC7-FEC2-BACB-B70E-412B56EA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C62BE-28FC-1F5F-89F4-9AFE67990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98D52-382D-FFCD-5EF2-AA0E3B535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3F4182-4A75-4EC1-BD82-4147CA425B4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310D0-2BB7-FC4D-7466-2FA6C2CCB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0F21E-86EC-79D8-F19E-1919293A4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913931-C13B-4D0F-979F-29644BE40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9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yrqenergycontractor.contractortrainingonline.com/CyrqTrain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807B-1E55-64F1-E6D5-05DE9B76A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75" y="317912"/>
            <a:ext cx="10515600" cy="1371285"/>
          </a:xfrm>
        </p:spPr>
        <p:txBody>
          <a:bodyPr/>
          <a:lstStyle/>
          <a:p>
            <a:r>
              <a:rPr lang="en-US" dirty="0"/>
              <a:t>In the footer of the company website add “Contractor Safety Orientation”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6E322A-8E5B-8B4E-004A-28AA3AA35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63" y="2208547"/>
            <a:ext cx="9023011" cy="38816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00FFFB-319E-E769-2557-90CA6D418D08}"/>
              </a:ext>
            </a:extLst>
          </p:cNvPr>
          <p:cNvSpPr txBox="1"/>
          <p:nvPr/>
        </p:nvSpPr>
        <p:spPr>
          <a:xfrm>
            <a:off x="6365899" y="4327694"/>
            <a:ext cx="4013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Contractor/Visitor Safety Orientation</a:t>
            </a:r>
          </a:p>
        </p:txBody>
      </p:sp>
    </p:spTree>
    <p:extLst>
      <p:ext uri="{BB962C8B-B14F-4D97-AF65-F5344CB8AC3E}">
        <p14:creationId xmlns:p14="http://schemas.microsoft.com/office/powerpoint/2010/main" val="175535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D772A-8903-2171-087B-D7F35E5A7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EFD07-9CC6-2B75-805F-72AA03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75" y="317912"/>
            <a:ext cx="10515600" cy="1371285"/>
          </a:xfrm>
        </p:spPr>
        <p:txBody>
          <a:bodyPr/>
          <a:lstStyle/>
          <a:p>
            <a:r>
              <a:rPr lang="en-US" dirty="0"/>
              <a:t>Either via dropdown or the linked page have 2 options: </a:t>
            </a:r>
          </a:p>
          <a:p>
            <a:pPr lvl="1"/>
            <a:r>
              <a:rPr lang="en-US" dirty="0"/>
              <a:t>Orientation Website</a:t>
            </a:r>
          </a:p>
          <a:p>
            <a:pPr lvl="1"/>
            <a:r>
              <a:rPr lang="en-US" dirty="0"/>
              <a:t>Registration Instructions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05A3E2-873D-E387-4B1F-42585ACD5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63" y="2208547"/>
            <a:ext cx="9023011" cy="38816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0C1D16-FDC0-1877-1537-173F794E97E8}"/>
              </a:ext>
            </a:extLst>
          </p:cNvPr>
          <p:cNvSpPr txBox="1"/>
          <p:nvPr/>
        </p:nvSpPr>
        <p:spPr>
          <a:xfrm>
            <a:off x="6407780" y="4334675"/>
            <a:ext cx="390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Contractor/Visitor Safety Orientation</a:t>
            </a:r>
          </a:p>
        </p:txBody>
      </p:sp>
    </p:spTree>
    <p:extLst>
      <p:ext uri="{BB962C8B-B14F-4D97-AF65-F5344CB8AC3E}">
        <p14:creationId xmlns:p14="http://schemas.microsoft.com/office/powerpoint/2010/main" val="1265604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ABC1B-2DC5-D46D-6516-E783A3AFB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D9933-4D61-B087-4AB0-D112AC37F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37" y="2743357"/>
            <a:ext cx="10515600" cy="1371285"/>
          </a:xfrm>
        </p:spPr>
        <p:txBody>
          <a:bodyPr>
            <a:normAutofit/>
          </a:bodyPr>
          <a:lstStyle/>
          <a:p>
            <a:r>
              <a:rPr lang="en-US" sz="1800" dirty="0"/>
              <a:t>Orientation Website - </a:t>
            </a:r>
            <a:r>
              <a:rPr lang="en-US" sz="1800" dirty="0">
                <a:hlinkClick r:id="rId2"/>
              </a:rPr>
              <a:t>https://cyrqenergycontractor.contractortrainingonline.com/</a:t>
            </a:r>
            <a:r>
              <a:rPr lang="en-US" sz="1800">
                <a:hlinkClick r:id="rId2"/>
              </a:rPr>
              <a:t>CyrqTraining</a:t>
            </a:r>
            <a:r>
              <a:rPr lang="en-US" sz="1800"/>
              <a:t>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Registration Instructions – Sent as additional power 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0F6B6E-C9E1-59C1-11BC-0E94B22833C6}"/>
              </a:ext>
            </a:extLst>
          </p:cNvPr>
          <p:cNvSpPr txBox="1"/>
          <p:nvPr/>
        </p:nvSpPr>
        <p:spPr>
          <a:xfrm>
            <a:off x="6407780" y="4334675"/>
            <a:ext cx="390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Contractor/Visitor Safety Orientation</a:t>
            </a:r>
          </a:p>
        </p:txBody>
      </p:sp>
    </p:spTree>
    <p:extLst>
      <p:ext uri="{BB962C8B-B14F-4D97-AF65-F5344CB8AC3E}">
        <p14:creationId xmlns:p14="http://schemas.microsoft.com/office/powerpoint/2010/main" val="418954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Alexander</dc:creator>
  <cp:lastModifiedBy>Dan Alexander</cp:lastModifiedBy>
  <cp:revision>1</cp:revision>
  <dcterms:created xsi:type="dcterms:W3CDTF">2026-02-17T19:37:58Z</dcterms:created>
  <dcterms:modified xsi:type="dcterms:W3CDTF">2026-02-17T20:05:10Z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C808348A-D2FB-4335-B399-8622DE6E1EBC</vt:lpwstr>
  </property>
  <property fmtid="{D5CDD505-2E9C-101B-9397-08002B2CF9AE}" pid="3" name="ArticulatePath">
    <vt:lpwstr>Presentation1</vt:lpwstr>
  </property>
</Properties>
</file>