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media/image3.jpg" ContentType="image/jpeg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76"/>
  </p:sldMasterIdLst>
  <p:notesMasterIdLst>
    <p:notesMasterId r:id="rId84"/>
  </p:notesMasterIdLst>
  <p:sldIdLst>
    <p:sldId id="256" r:id="rId77"/>
    <p:sldId id="261" r:id="rId78"/>
    <p:sldId id="272" r:id="rId79"/>
    <p:sldId id="265" r:id="rId80"/>
    <p:sldId id="266" r:id="rId81"/>
    <p:sldId id="267" r:id="rId82"/>
    <p:sldId id="269" r:id="rId83"/>
  </p:sldIdLst>
  <p:sldSz cx="10058400" cy="7543800"/>
  <p:notesSz cx="7010400" cy="9296400"/>
  <p:custDataLst>
    <p:tags r:id="rId85"/>
  </p:custDataLst>
  <p:defaultTextStyle>
    <a:defPPr>
      <a:defRPr lang="en-US"/>
    </a:defPPr>
    <a:lvl1pPr marL="0" algn="l" defTabSz="128016" rtl="0" eaLnBrk="1" latinLnBrk="0" hangingPunct="1">
      <a:spcBef>
        <a:spcPts val="264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28016" algn="l" defTabSz="128016" rtl="0" eaLnBrk="1" latinLnBrk="0" hangingPunct="1">
      <a:spcBef>
        <a:spcPts val="264"/>
      </a:spcBef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256032" algn="l" defTabSz="128016" rtl="0" eaLnBrk="1" latinLnBrk="0" hangingPunct="1">
      <a:spcBef>
        <a:spcPts val="264"/>
      </a:spcBef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384048" algn="l" defTabSz="128016" rtl="0" eaLnBrk="1" latinLnBrk="0" hangingPunct="1">
      <a:spcBef>
        <a:spcPts val="264"/>
      </a:spcBef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512064" algn="l" defTabSz="128016" rtl="0" eaLnBrk="1" latinLnBrk="0" hangingPunct="1">
      <a:spcBef>
        <a:spcPts val="264"/>
      </a:spcBef>
      <a:defRPr sz="1100" kern="1200" baseline="0">
        <a:solidFill>
          <a:schemeClr val="tx1"/>
        </a:solidFill>
        <a:latin typeface="+mn-lt"/>
        <a:ea typeface="+mn-ea"/>
        <a:cs typeface="+mn-cs"/>
      </a:defRPr>
    </a:lvl5pPr>
    <a:lvl6pPr marL="640080" algn="l" defTabSz="128016" rtl="0" eaLnBrk="1" latinLnBrk="0" hangingPunct="1">
      <a:spcBef>
        <a:spcPts val="264"/>
      </a:spcBef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768096" algn="l" defTabSz="128016" rtl="0" eaLnBrk="1" latinLnBrk="0" hangingPunct="1">
      <a:spcBef>
        <a:spcPts val="264"/>
      </a:spcBef>
      <a:defRPr sz="1100" kern="1200" baseline="0">
        <a:solidFill>
          <a:schemeClr val="tx1"/>
        </a:solidFill>
        <a:latin typeface="+mn-lt"/>
        <a:ea typeface="+mn-ea"/>
        <a:cs typeface="+mn-cs"/>
      </a:defRPr>
    </a:lvl7pPr>
    <a:lvl8pPr marL="896112" algn="l" defTabSz="128016" rtl="0" eaLnBrk="1" latinLnBrk="0" hangingPunct="1">
      <a:spcBef>
        <a:spcPts val="264"/>
      </a:spcBef>
      <a:defRPr sz="1100" kern="1200" baseline="0">
        <a:solidFill>
          <a:schemeClr val="tx1"/>
        </a:solidFill>
        <a:latin typeface="+mn-lt"/>
        <a:ea typeface="+mn-ea"/>
        <a:cs typeface="+mn-cs"/>
      </a:defRPr>
    </a:lvl8pPr>
    <a:lvl9pPr marL="1024128" algn="l" defTabSz="128016" rtl="0" eaLnBrk="1" latinLnBrk="0" hangingPunct="1">
      <a:spcBef>
        <a:spcPts val="264"/>
      </a:spcBef>
      <a:defRPr sz="1100" kern="1200" baseline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3" pos="6017" userDrawn="1">
          <p15:clr>
            <a:srgbClr val="A4A3A4"/>
          </p15:clr>
        </p15:guide>
        <p15:guide id="4" pos="320" userDrawn="1">
          <p15:clr>
            <a:srgbClr val="A4A3A4"/>
          </p15:clr>
        </p15:guide>
        <p15:guide id="5" pos="245" userDrawn="1">
          <p15:clr>
            <a:srgbClr val="A4A3A4"/>
          </p15:clr>
        </p15:guide>
        <p15:guide id="6" orient="horz" pos="1632" userDrawn="1">
          <p15:clr>
            <a:srgbClr val="A4A3A4"/>
          </p15:clr>
        </p15:guide>
        <p15:guide id="8" orient="horz" pos="1944" userDrawn="1">
          <p15:clr>
            <a:srgbClr val="A4A3A4"/>
          </p15:clr>
        </p15:guide>
        <p15:guide id="9" pos="6091" userDrawn="1">
          <p15:clr>
            <a:srgbClr val="A4A3A4"/>
          </p15:clr>
        </p15:guide>
        <p15:guide id="11" orient="horz" pos="1344" userDrawn="1">
          <p15:clr>
            <a:srgbClr val="A4A3A4"/>
          </p15:clr>
        </p15:guide>
        <p15:guide id="12" orient="horz" pos="984" userDrawn="1">
          <p15:clr>
            <a:srgbClr val="A4A3A4"/>
          </p15:clr>
        </p15:guide>
        <p15:guide id="13" orient="horz" pos="1776" userDrawn="1">
          <p15:clr>
            <a:srgbClr val="A4A3A4"/>
          </p15:clr>
        </p15:guide>
        <p15:guide id="14" orient="horz" pos="4176" userDrawn="1">
          <p15:clr>
            <a:srgbClr val="A4A3A4"/>
          </p15:clr>
        </p15:guide>
        <p15:guide id="15" orient="horz" pos="3960" userDrawn="1">
          <p15:clr>
            <a:srgbClr val="A4A3A4"/>
          </p15:clr>
        </p15:guide>
        <p15:guide id="16" orient="horz" pos="3048" userDrawn="1">
          <p15:clr>
            <a:srgbClr val="A4A3A4"/>
          </p15:clr>
        </p15:guide>
        <p15:guide id="17" pos="3193" userDrawn="1">
          <p15:clr>
            <a:srgbClr val="A4A3A4"/>
          </p15:clr>
        </p15:guide>
        <p15:guide id="18" pos="6164" userDrawn="1">
          <p15:clr>
            <a:srgbClr val="A4A3A4"/>
          </p15:clr>
        </p15:guide>
        <p15:guide id="19" pos="2432" userDrawn="1">
          <p15:clr>
            <a:srgbClr val="A4A3A4"/>
          </p15:clr>
        </p15:guide>
        <p15:guide id="20" pos="4469" userDrawn="1">
          <p15:clr>
            <a:srgbClr val="A4A3A4"/>
          </p15:clr>
        </p15:guide>
        <p15:guide id="21" orient="horz" pos="3312" userDrawn="1">
          <p15:clr>
            <a:srgbClr val="A4A3A4"/>
          </p15:clr>
        </p15:guide>
        <p15:guide id="22" orient="horz" pos="4464" userDrawn="1">
          <p15:clr>
            <a:srgbClr val="A4A3A4"/>
          </p15:clr>
        </p15:guide>
        <p15:guide id="23" orient="horz" pos="42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Caudill" initials="PC" lastIdx="2" clrIdx="0">
    <p:extLst>
      <p:ext uri="{19B8F6BF-5375-455C-9EA6-DF929625EA0E}">
        <p15:presenceInfo xmlns:p15="http://schemas.microsoft.com/office/powerpoint/2012/main" userId="ee2af5be39807e71" providerId="Windows Live"/>
      </p:ext>
    </p:extLst>
  </p:cmAuthor>
  <p:cmAuthor id="2" name="Manish Anandpara (MAM MIRA)" initials="MA(M" lastIdx="3" clrIdx="1">
    <p:extLst>
      <p:ext uri="{19B8F6BF-5375-455C-9EA6-DF929625EA0E}">
        <p15:presenceInfo xmlns:p15="http://schemas.microsoft.com/office/powerpoint/2012/main" userId="S::Manish.Anandpara@macquarie.com::16c8d15b-27ab-4299-a3f3-d72973a5e4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D2F"/>
    <a:srgbClr val="00884B"/>
    <a:srgbClr val="7CB8CB"/>
    <a:srgbClr val="C2C2C2"/>
    <a:srgbClr val="0052C2"/>
    <a:srgbClr val="A39382"/>
    <a:srgbClr val="298DC1"/>
    <a:srgbClr val="80A1B6"/>
    <a:srgbClr val="873299"/>
    <a:srgbClr val="00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AD155-F961-4746-A943-DB6564367A16}">
  <a:tblStyle styleId="{110AD155-F961-4746-A943-DB6564367A16}" styleName="FTI PowerPoint Standard Table Sty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alpha val="15000"/>
            </a:schemeClr>
          </a:solidFill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>
        <a:fontRef idx="maj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>
        <a:fontRef idx="maj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>
        <a:fontRef idx="maj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>
        <a:fontRef idx="maj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A7431AF-0054-44FE-B905-994AC2BD7996}" styleName="FTI PowerPoint Blank Table Sty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47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936" y="102"/>
      </p:cViewPr>
      <p:guideLst>
        <p:guide orient="horz" pos="1296"/>
        <p:guide pos="6017"/>
        <p:guide pos="320"/>
        <p:guide pos="245"/>
        <p:guide orient="horz" pos="1632"/>
        <p:guide orient="horz" pos="1944"/>
        <p:guide pos="6091"/>
        <p:guide orient="horz" pos="1344"/>
        <p:guide orient="horz" pos="984"/>
        <p:guide orient="horz" pos="1776"/>
        <p:guide orient="horz" pos="4176"/>
        <p:guide orient="horz" pos="3960"/>
        <p:guide orient="horz" pos="3048"/>
        <p:guide pos="3193"/>
        <p:guide pos="6164"/>
        <p:guide pos="2432"/>
        <p:guide pos="4469"/>
        <p:guide orient="horz" pos="3312"/>
        <p:guide orient="horz" pos="4464"/>
        <p:guide orient="horz" pos="4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" d="1"/>
        <a:sy n="1" d="1"/>
      </p:scale>
      <p:origin x="0" y="-9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slide" Target="slides/slide3.xml"/><Relationship Id="rId5" Type="http://schemas.openxmlformats.org/officeDocument/2006/relationships/customXml" Target="../customXml/item5.xml"/><Relationship Id="rId90" Type="http://schemas.openxmlformats.org/officeDocument/2006/relationships/tableStyles" Target="tableStyles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slide" Target="slides/slide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slide" Target="slides/slide4.xml"/><Relationship Id="rId85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slide" Target="slides/slide7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slide" Target="slides/slide2.xml"/><Relationship Id="rId81" Type="http://schemas.openxmlformats.org/officeDocument/2006/relationships/slide" Target="slides/slide5.xml"/><Relationship Id="rId86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Master" Target="slideMasters/slideMaster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presProps" Target="presProps.xml"/><Relationship Id="rId61" Type="http://schemas.openxmlformats.org/officeDocument/2006/relationships/customXml" Target="../customXml/item61.xml"/><Relationship Id="rId82" Type="http://schemas.openxmlformats.org/officeDocument/2006/relationships/slide" Target="slides/slide6.xml"/><Relationship Id="rId19" Type="http://schemas.openxmlformats.org/officeDocument/2006/relationships/customXml" Target="../customXml/item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413" cy="466412"/>
          </a:xfrm>
          <a:prstGeom prst="rect">
            <a:avLst/>
          </a:prstGeom>
        </p:spPr>
        <p:txBody>
          <a:bodyPr vert="horz" lIns="91907" tIns="45954" rIns="91907" bIns="459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87" y="1"/>
            <a:ext cx="3037413" cy="466412"/>
          </a:xfrm>
          <a:prstGeom prst="rect">
            <a:avLst/>
          </a:prstGeom>
        </p:spPr>
        <p:txBody>
          <a:bodyPr vert="horz" lIns="91907" tIns="45954" rIns="91907" bIns="45954" rtlCol="0"/>
          <a:lstStyle>
            <a:lvl1pPr algn="r">
              <a:defRPr sz="1200"/>
            </a:lvl1pPr>
          </a:lstStyle>
          <a:p>
            <a:fld id="{DF4A8E3B-619B-4849-998F-9B2C2B0E64AE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07" tIns="45954" rIns="91907" bIns="459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2" y="4474689"/>
            <a:ext cx="5607038" cy="3659662"/>
          </a:xfrm>
          <a:prstGeom prst="rect">
            <a:avLst/>
          </a:prstGeom>
        </p:spPr>
        <p:txBody>
          <a:bodyPr vert="horz" lIns="91907" tIns="45954" rIns="91907" bIns="4595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91"/>
            <a:ext cx="3037413" cy="466411"/>
          </a:xfrm>
          <a:prstGeom prst="rect">
            <a:avLst/>
          </a:prstGeom>
        </p:spPr>
        <p:txBody>
          <a:bodyPr vert="horz" lIns="91907" tIns="45954" rIns="91907" bIns="459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87" y="8829991"/>
            <a:ext cx="3037413" cy="466411"/>
          </a:xfrm>
          <a:prstGeom prst="rect">
            <a:avLst/>
          </a:prstGeom>
        </p:spPr>
        <p:txBody>
          <a:bodyPr vert="horz" lIns="91907" tIns="45954" rIns="91907" bIns="45954" rtlCol="0" anchor="b"/>
          <a:lstStyle>
            <a:lvl1pPr algn="r">
              <a:defRPr sz="1200"/>
            </a:lvl1pPr>
          </a:lstStyle>
          <a:p>
            <a:fld id="{0D6C2F41-E853-454A-A395-67ABDF395E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1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84650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C2F41-E853-454A-A395-67ABDF395E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7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7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7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7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6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7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6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6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6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2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69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6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7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9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75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0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/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>
          <a:xfrm>
            <a:off x="0" y="536448"/>
            <a:ext cx="10058400" cy="216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1525134" y="613984"/>
            <a:ext cx="5298069" cy="1565021"/>
          </a:xfrm>
        </p:spPr>
        <p:txBody>
          <a:bodyPr lIns="137160" tIns="137160" rIns="137160" bIns="137160"/>
          <a:lstStyle>
            <a:lvl1pPr algn="l">
              <a:defRPr sz="2763" baseline="0">
                <a:solidFill>
                  <a:schemeClr val="dk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1525134" y="2273300"/>
            <a:ext cx="5298069" cy="346362"/>
          </a:xfrm>
          <a:prstGeom prst="rect">
            <a:avLst/>
          </a:prstGeom>
        </p:spPr>
        <p:txBody>
          <a:bodyPr lIns="137160" tIns="0" rIns="137160" bIns="0" anchor="ctr" anchorCtr="0">
            <a:noAutofit/>
          </a:bodyPr>
          <a:lstStyle>
            <a:lvl1pPr marL="0" indent="0" algn="l">
              <a:buNone/>
              <a:defRPr sz="1433" b="0" i="1" baseline="0">
                <a:solidFill>
                  <a:schemeClr val="dk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Rectangle 4"/>
          <p:cNvSpPr/>
          <p:nvPr/>
        </p:nvSpPr>
        <p:spPr>
          <a:xfrm>
            <a:off x="0" y="6729986"/>
            <a:ext cx="10058400" cy="813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525134" y="6821425"/>
            <a:ext cx="2142673" cy="620818"/>
          </a:xfrm>
        </p:spPr>
        <p:txBody>
          <a:bodyPr lIns="137160" rIns="137160" anchor="ctr">
            <a:noAutofit/>
          </a:bodyPr>
          <a:lstStyle>
            <a:lvl1pPr marL="0" indent="0">
              <a:buNone/>
              <a:defRPr sz="1637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74167" y="6821425"/>
            <a:ext cx="2144759" cy="620818"/>
          </a:xfrm>
          <a:prstGeom prst="rect">
            <a:avLst/>
          </a:prstGeom>
        </p:spPr>
        <p:txBody>
          <a:bodyPr lIns="137160" rIns="137160" anchor="ctr" anchorCtr="0"/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37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Place client logo here</a:t>
            </a:r>
          </a:p>
        </p:txBody>
      </p:sp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65" y="760770"/>
            <a:ext cx="2129465" cy="427555"/>
          </a:xfrm>
          <a:prstGeom prst="rect">
            <a:avLst/>
          </a:prstGeom>
        </p:spPr>
      </p:pic>
      <p:sp>
        <p:nvSpPr>
          <p:cNvPr id="26" name="Rectangle 8"/>
          <p:cNvSpPr/>
          <p:nvPr userDrawn="1"/>
        </p:nvSpPr>
        <p:spPr>
          <a:xfrm>
            <a:off x="121637" y="613982"/>
            <a:ext cx="943002" cy="200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27" name="Rectangle 9"/>
          <p:cNvSpPr/>
          <p:nvPr userDrawn="1"/>
        </p:nvSpPr>
        <p:spPr>
          <a:xfrm>
            <a:off x="1149094" y="613982"/>
            <a:ext cx="289345" cy="2005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10058400" cy="100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089825" y="7041523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ct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40378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 userDrawn="1"/>
        </p:nvSpPr>
        <p:spPr>
          <a:xfrm>
            <a:off x="1522893" y="2369726"/>
            <a:ext cx="8413677" cy="2005681"/>
          </a:xfrm>
          <a:prstGeom prst="rect">
            <a:avLst/>
          </a:prstGeom>
          <a:solidFill>
            <a:srgbClr val="298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0783" rIns="0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9" name="Title 2"/>
          <p:cNvSpPr>
            <a:spLocks noGrp="1" noChangeAspect="1"/>
          </p:cNvSpPr>
          <p:nvPr>
            <p:ph type="title" hasCustomPrompt="1"/>
          </p:nvPr>
        </p:nvSpPr>
        <p:spPr>
          <a:xfrm>
            <a:off x="1522084" y="2369726"/>
            <a:ext cx="8414486" cy="2003298"/>
          </a:xfrm>
          <a:prstGeom prst="rect">
            <a:avLst/>
          </a:prstGeom>
        </p:spPr>
        <p:txBody>
          <a:bodyPr vert="horz" lIns="137160" tIns="137160" rIns="137160" bIns="137160" rtlCol="0" anchor="ctr" anchorCtr="0">
            <a:noAutofit/>
          </a:bodyPr>
          <a:lstStyle>
            <a:lvl1pPr>
              <a:defRPr sz="2763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4"/>
          <p:cNvSpPr/>
          <p:nvPr userDrawn="1"/>
        </p:nvSpPr>
        <p:spPr>
          <a:xfrm>
            <a:off x="121637" y="2369723"/>
            <a:ext cx="943002" cy="200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0" name="Rectangle 5"/>
          <p:cNvSpPr/>
          <p:nvPr userDrawn="1"/>
        </p:nvSpPr>
        <p:spPr>
          <a:xfrm>
            <a:off x="1149094" y="2369723"/>
            <a:ext cx="289345" cy="2005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665032" y="7083276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3241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009375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94177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2"/>
          <p:cNvSpPr/>
          <p:nvPr/>
        </p:nvSpPr>
        <p:spPr>
          <a:xfrm>
            <a:off x="120015" y="1295595"/>
            <a:ext cx="1318424" cy="5431536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6" y="1295595"/>
            <a:ext cx="1318424" cy="5431536"/>
          </a:xfrm>
          <a:prstGeom prst="rect">
            <a:avLst/>
          </a:prstGeom>
        </p:spPr>
        <p:txBody>
          <a:bodyPr wrap="square" lIns="73152" tIns="246888" rIns="73152" bIns="0" anchor="t">
            <a:noAutofit/>
          </a:bodyPr>
          <a:lstStyle>
            <a:lvl1pPr marL="0" indent="0">
              <a:buNone/>
              <a:defRPr sz="92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703319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13317" y="1409700"/>
            <a:ext cx="9025270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19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50410" y="1409700"/>
            <a:ext cx="7888177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3"/>
          <p:cNvSpPr/>
          <p:nvPr userDrawn="1"/>
        </p:nvSpPr>
        <p:spPr>
          <a:xfrm>
            <a:off x="120015" y="1295595"/>
            <a:ext cx="1318424" cy="5431536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6" y="1295595"/>
            <a:ext cx="1318424" cy="5431536"/>
          </a:xfrm>
          <a:prstGeom prst="rect">
            <a:avLst/>
          </a:prstGeom>
        </p:spPr>
        <p:txBody>
          <a:bodyPr wrap="square" lIns="73152" tIns="246888" rIns="73152" bIns="0" anchor="t">
            <a:noAutofit/>
          </a:bodyPr>
          <a:lstStyle>
            <a:lvl1pPr marL="0" indent="0">
              <a:buNone/>
              <a:defRPr sz="92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22172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13317" y="1409700"/>
            <a:ext cx="4418419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0168" y="1409700"/>
            <a:ext cx="4418419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087850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50410" y="1409700"/>
            <a:ext cx="3846623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91964" y="1409700"/>
            <a:ext cx="3846623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4"/>
          <p:cNvSpPr/>
          <p:nvPr/>
        </p:nvSpPr>
        <p:spPr>
          <a:xfrm>
            <a:off x="120015" y="1295597"/>
            <a:ext cx="1318424" cy="5431535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6" y="1295595"/>
            <a:ext cx="1318424" cy="5431536"/>
          </a:xfrm>
          <a:prstGeom prst="rect">
            <a:avLst/>
          </a:prstGeom>
        </p:spPr>
        <p:txBody>
          <a:bodyPr wrap="square" lIns="73152" tIns="246888" rIns="73152" bIns="0" anchor="t">
            <a:noAutofit/>
          </a:bodyPr>
          <a:lstStyle>
            <a:lvl1pPr marL="0" indent="0">
              <a:buNone/>
              <a:defRPr sz="92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72286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13316" y="1409700"/>
            <a:ext cx="2882759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584507" y="1409700"/>
            <a:ext cx="2882759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655828" y="1409700"/>
            <a:ext cx="2882759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667257" y="7083276"/>
            <a:ext cx="1871330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801116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50410" y="1409700"/>
            <a:ext cx="2503684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342526" y="1409700"/>
            <a:ext cx="2503684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34903" y="1409699"/>
            <a:ext cx="2503684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5"/>
          <p:cNvSpPr/>
          <p:nvPr/>
        </p:nvSpPr>
        <p:spPr>
          <a:xfrm>
            <a:off x="120015" y="1295595"/>
            <a:ext cx="1318424" cy="5431536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6" y="1295595"/>
            <a:ext cx="1318424" cy="5431536"/>
          </a:xfrm>
          <a:prstGeom prst="rect">
            <a:avLst/>
          </a:prstGeom>
        </p:spPr>
        <p:txBody>
          <a:bodyPr wrap="square" lIns="73152" tIns="246888" rIns="73152" bIns="0" anchor="t">
            <a:noAutofit/>
          </a:bodyPr>
          <a:lstStyle>
            <a:lvl1pPr marL="0" indent="0">
              <a:buNone/>
              <a:defRPr sz="92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15406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/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 userDrawn="1"/>
        </p:nvSpPr>
        <p:spPr>
          <a:xfrm>
            <a:off x="1522893" y="2369726"/>
            <a:ext cx="8413677" cy="20056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66" tIns="0" rIns="93566" bIns="0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9" name="Title 2"/>
          <p:cNvSpPr>
            <a:spLocks noGrp="1" noChangeAspect="1"/>
          </p:cNvSpPr>
          <p:nvPr>
            <p:ph type="ctrTitle" hasCustomPrompt="1"/>
          </p:nvPr>
        </p:nvSpPr>
        <p:spPr>
          <a:xfrm>
            <a:off x="1522084" y="2369726"/>
            <a:ext cx="8414486" cy="2003298"/>
          </a:xfrm>
          <a:prstGeom prst="rect">
            <a:avLst/>
          </a:prstGeom>
        </p:spPr>
        <p:txBody>
          <a:bodyPr vert="horz" lIns="137160" tIns="137160" rIns="137160" bIns="137160" rtlCol="0" anchor="ctr" anchorCtr="0">
            <a:noAutofit/>
          </a:bodyPr>
          <a:lstStyle>
            <a:lvl1pPr>
              <a:defRPr sz="2763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1522893" y="3771901"/>
            <a:ext cx="8413677" cy="603504"/>
          </a:xfrm>
          <a:prstGeom prst="rect">
            <a:avLst/>
          </a:prstGeom>
        </p:spPr>
        <p:txBody>
          <a:bodyPr lIns="137160" tIns="137160" rIns="137160" bIns="137160" anchor="ctr" anchorCtr="0">
            <a:noAutofit/>
          </a:bodyPr>
          <a:lstStyle>
            <a:lvl1pPr marL="0" indent="0" algn="l">
              <a:buNone/>
              <a:defRPr sz="1433" b="0" i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5135" y="6777420"/>
            <a:ext cx="1871330" cy="220663"/>
          </a:xfrm>
        </p:spPr>
        <p:txBody>
          <a:bodyPr lIns="91440" rIns="0" anchor="b" anchorCtr="0"/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8" b="1" i="1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date</a:t>
            </a:r>
            <a:endParaRPr lang="en-US" sz="1228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 Box 5"/>
          <p:cNvSpPr txBox="1"/>
          <p:nvPr userDrawn="1"/>
        </p:nvSpPr>
        <p:spPr>
          <a:xfrm>
            <a:off x="3898605" y="6777420"/>
            <a:ext cx="1130595" cy="2206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228" i="1" dirty="0">
                <a:solidFill>
                  <a:schemeClr val="tx2"/>
                </a:solidFill>
                <a:latin typeface="Calibri" panose="020F0502020204030204" pitchFamily="34" charset="0"/>
              </a:rPr>
              <a:t>Presented To: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33879" y="6375140"/>
            <a:ext cx="2142673" cy="621792"/>
          </a:xfrm>
        </p:spPr>
        <p:txBody>
          <a:bodyPr lIns="45720" rIns="0" anchor="b" anchorCtr="0"/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8" i="1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client logo here</a:t>
            </a:r>
            <a:endParaRPr lang="en-US" sz="1228" i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76" y="869735"/>
            <a:ext cx="1542100" cy="309623"/>
          </a:xfrm>
          <a:prstGeom prst="rect">
            <a:avLst/>
          </a:prstGeom>
        </p:spPr>
      </p:pic>
      <p:sp>
        <p:nvSpPr>
          <p:cNvPr id="19" name="Rectangle 8"/>
          <p:cNvSpPr/>
          <p:nvPr userDrawn="1"/>
        </p:nvSpPr>
        <p:spPr>
          <a:xfrm>
            <a:off x="121637" y="2369723"/>
            <a:ext cx="943002" cy="200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20" name="Rectangle 9"/>
          <p:cNvSpPr/>
          <p:nvPr userDrawn="1"/>
        </p:nvSpPr>
        <p:spPr>
          <a:xfrm>
            <a:off x="1149094" y="2369723"/>
            <a:ext cx="289345" cy="2005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665032" y="6743368"/>
            <a:ext cx="1878752" cy="2440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282485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13317" y="1409700"/>
            <a:ext cx="9025270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3317" y="4114800"/>
            <a:ext cx="9025270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608079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50410" y="1409700"/>
            <a:ext cx="7888177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650410" y="4114800"/>
            <a:ext cx="7888177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4"/>
          <p:cNvSpPr/>
          <p:nvPr userDrawn="1"/>
        </p:nvSpPr>
        <p:spPr>
          <a:xfrm>
            <a:off x="120015" y="1295595"/>
            <a:ext cx="1318424" cy="5431536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6" y="1295595"/>
            <a:ext cx="1318424" cy="5431536"/>
          </a:xfrm>
          <a:prstGeom prst="rect">
            <a:avLst/>
          </a:prstGeom>
        </p:spPr>
        <p:txBody>
          <a:bodyPr wrap="square" lIns="73152" tIns="246888" rIns="73152" bIns="0" anchor="t">
            <a:noAutofit/>
          </a:bodyPr>
          <a:lstStyle>
            <a:lvl1pPr marL="0" indent="0">
              <a:buNone/>
              <a:defRPr sz="92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638540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13317" y="1409700"/>
            <a:ext cx="2945526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47405" y="1409700"/>
            <a:ext cx="5891182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146035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Chart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650410" y="1409700"/>
            <a:ext cx="2638056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476897" y="1409700"/>
            <a:ext cx="5061689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4"/>
          <p:cNvSpPr/>
          <p:nvPr/>
        </p:nvSpPr>
        <p:spPr>
          <a:xfrm>
            <a:off x="120015" y="1295595"/>
            <a:ext cx="1318424" cy="5431536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6" y="1295595"/>
            <a:ext cx="1318424" cy="5431536"/>
          </a:xfrm>
          <a:prstGeom prst="rect">
            <a:avLst/>
          </a:prstGeom>
        </p:spPr>
        <p:txBody>
          <a:bodyPr wrap="square" lIns="73152" tIns="246888" rIns="73152" bIns="0" anchor="t">
            <a:noAutofit/>
          </a:bodyPr>
          <a:lstStyle>
            <a:lvl1pPr marL="0" indent="0">
              <a:buNone/>
              <a:defRPr sz="92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17336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eft Comb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13317" y="1409700"/>
            <a:ext cx="4418419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120168" y="1409700"/>
            <a:ext cx="4418419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120168" y="4114800"/>
            <a:ext cx="4418419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3190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eft Combined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650411" y="1409700"/>
            <a:ext cx="3843374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691964" y="1409700"/>
            <a:ext cx="3846623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691964" y="4114800"/>
            <a:ext cx="3846623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5"/>
          <p:cNvSpPr/>
          <p:nvPr/>
        </p:nvSpPr>
        <p:spPr>
          <a:xfrm>
            <a:off x="120015" y="1295595"/>
            <a:ext cx="1318424" cy="5431536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6" y="1295595"/>
            <a:ext cx="1318424" cy="5431536"/>
          </a:xfrm>
          <a:prstGeom prst="rect">
            <a:avLst/>
          </a:prstGeom>
        </p:spPr>
        <p:txBody>
          <a:bodyPr wrap="square" lIns="73152" tIns="246888" rIns="73152" bIns="0" anchor="t">
            <a:noAutofit/>
          </a:bodyPr>
          <a:lstStyle>
            <a:lvl1pPr marL="0" indent="0">
              <a:buNone/>
              <a:defRPr sz="92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04634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Right Comb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13317" y="1409700"/>
            <a:ext cx="4418419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13317" y="4114800"/>
            <a:ext cx="4418419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120168" y="1409700"/>
            <a:ext cx="4418419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88160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Right Combined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650410" y="1409700"/>
            <a:ext cx="3846623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650410" y="4114800"/>
            <a:ext cx="3846623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691964" y="1409700"/>
            <a:ext cx="3846623" cy="5321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5"/>
          <p:cNvSpPr/>
          <p:nvPr/>
        </p:nvSpPr>
        <p:spPr>
          <a:xfrm>
            <a:off x="120015" y="1295595"/>
            <a:ext cx="1318424" cy="5431536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6" y="1295595"/>
            <a:ext cx="1318424" cy="5431536"/>
          </a:xfrm>
          <a:prstGeom prst="rect">
            <a:avLst/>
          </a:prstGeom>
        </p:spPr>
        <p:txBody>
          <a:bodyPr wrap="square" lIns="73152" tIns="246888" rIns="73152" bIns="0" anchor="t">
            <a:noAutofit/>
          </a:bodyPr>
          <a:lstStyle>
            <a:lvl1pPr marL="0" indent="0">
              <a:buNone/>
              <a:defRPr sz="92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753757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13317" y="1409700"/>
            <a:ext cx="4418419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20168" y="1409700"/>
            <a:ext cx="4418419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13317" y="4114800"/>
            <a:ext cx="4418419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120168" y="4114800"/>
            <a:ext cx="4418419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8133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650411" y="1409700"/>
            <a:ext cx="3843374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691964" y="1409700"/>
            <a:ext cx="3846623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650411" y="4114800"/>
            <a:ext cx="3843374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691964" y="4114800"/>
            <a:ext cx="3846623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Rectangle 6"/>
          <p:cNvSpPr/>
          <p:nvPr userDrawn="1"/>
        </p:nvSpPr>
        <p:spPr>
          <a:xfrm>
            <a:off x="120015" y="1295595"/>
            <a:ext cx="1318424" cy="5431536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6" y="1295595"/>
            <a:ext cx="1318424" cy="5431536"/>
          </a:xfrm>
          <a:prstGeom prst="rect">
            <a:avLst/>
          </a:prstGeom>
        </p:spPr>
        <p:txBody>
          <a:bodyPr wrap="square" lIns="73152" tIns="246888" rIns="73152" bIns="0" anchor="t">
            <a:noAutofit/>
          </a:bodyPr>
          <a:lstStyle>
            <a:lvl1pPr marL="0" indent="0">
              <a:buNone/>
              <a:defRPr sz="92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2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65076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w/o Image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 userDrawn="1"/>
        </p:nvSpPr>
        <p:spPr>
          <a:xfrm>
            <a:off x="1522893" y="2369726"/>
            <a:ext cx="8413677" cy="20056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66" tIns="0" rIns="93566" bIns="0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9" name="Title 2"/>
          <p:cNvSpPr>
            <a:spLocks noGrp="1" noChangeAspect="1"/>
          </p:cNvSpPr>
          <p:nvPr>
            <p:ph type="ctrTitle" hasCustomPrompt="1"/>
          </p:nvPr>
        </p:nvSpPr>
        <p:spPr>
          <a:xfrm>
            <a:off x="1522084" y="2369726"/>
            <a:ext cx="8414486" cy="2003298"/>
          </a:xfrm>
          <a:prstGeom prst="rect">
            <a:avLst/>
          </a:prstGeom>
        </p:spPr>
        <p:txBody>
          <a:bodyPr vert="horz" lIns="137160" tIns="137160" rIns="137160" bIns="137160" rtlCol="0" anchor="ctr" anchorCtr="0">
            <a:noAutofit/>
          </a:bodyPr>
          <a:lstStyle>
            <a:lvl1pPr>
              <a:defRPr sz="2763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1522893" y="3771901"/>
            <a:ext cx="8413677" cy="603504"/>
          </a:xfrm>
          <a:prstGeom prst="rect">
            <a:avLst/>
          </a:prstGeom>
        </p:spPr>
        <p:txBody>
          <a:bodyPr lIns="137160" tIns="137160" rIns="137160" bIns="137160" anchor="ctr" anchorCtr="0">
            <a:noAutofit/>
          </a:bodyPr>
          <a:lstStyle>
            <a:lvl1pPr marL="0" indent="0" algn="l">
              <a:buNone/>
              <a:defRPr sz="1433" b="0" i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5135" y="6777420"/>
            <a:ext cx="1871330" cy="220663"/>
          </a:xfrm>
        </p:spPr>
        <p:txBody>
          <a:bodyPr lIns="91440" rIns="0" anchor="b" anchorCtr="0"/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8" b="1" i="1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date</a:t>
            </a:r>
            <a:endParaRPr lang="en-US" sz="1228" i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76" y="869735"/>
            <a:ext cx="1542100" cy="309623"/>
          </a:xfrm>
          <a:prstGeom prst="rect">
            <a:avLst/>
          </a:prstGeom>
        </p:spPr>
      </p:pic>
      <p:sp>
        <p:nvSpPr>
          <p:cNvPr id="18" name="Rectangle 6"/>
          <p:cNvSpPr/>
          <p:nvPr userDrawn="1"/>
        </p:nvSpPr>
        <p:spPr>
          <a:xfrm>
            <a:off x="121637" y="2369723"/>
            <a:ext cx="943002" cy="200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9" name="Rectangle 7"/>
          <p:cNvSpPr/>
          <p:nvPr userDrawn="1"/>
        </p:nvSpPr>
        <p:spPr>
          <a:xfrm>
            <a:off x="1149094" y="2369723"/>
            <a:ext cx="289345" cy="2005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665032" y="6743368"/>
            <a:ext cx="1878752" cy="2440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694178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13316" y="1409700"/>
            <a:ext cx="2882759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584507" y="1409700"/>
            <a:ext cx="2882759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655828" y="1409700"/>
            <a:ext cx="2882759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13316" y="4114800"/>
            <a:ext cx="2882759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584507" y="4114800"/>
            <a:ext cx="2882759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655828" y="4114800"/>
            <a:ext cx="2882759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65451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es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50410" y="1409700"/>
            <a:ext cx="2503684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342526" y="1409700"/>
            <a:ext cx="2503684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034903" y="1409700"/>
            <a:ext cx="2503684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650410" y="4114800"/>
            <a:ext cx="2503684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342526" y="4114800"/>
            <a:ext cx="2503684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034903" y="4114800"/>
            <a:ext cx="2503684" cy="2616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8"/>
          <p:cNvSpPr/>
          <p:nvPr userDrawn="1"/>
        </p:nvSpPr>
        <p:spPr>
          <a:xfrm>
            <a:off x="120015" y="1295595"/>
            <a:ext cx="1318424" cy="5431536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6" y="1295595"/>
            <a:ext cx="1318424" cy="5431536"/>
          </a:xfrm>
          <a:prstGeom prst="rect">
            <a:avLst/>
          </a:prstGeom>
        </p:spPr>
        <p:txBody>
          <a:bodyPr wrap="square" lIns="73152" tIns="246888" rIns="73152" bIns="0" anchor="t">
            <a:noAutofit/>
          </a:bodyPr>
          <a:lstStyle>
            <a:lvl1pPr marL="0" indent="0">
              <a:buNone/>
              <a:defRPr sz="92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2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776155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50409" y="1409700"/>
            <a:ext cx="929168" cy="1104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729024" y="1409700"/>
            <a:ext cx="2988930" cy="546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35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729024" y="1955800"/>
            <a:ext cx="2988930" cy="186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6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729024" y="2141982"/>
            <a:ext cx="2988930" cy="186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6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729024" y="2328164"/>
            <a:ext cx="2988930" cy="1864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6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650410" y="2781300"/>
            <a:ext cx="7888177" cy="3949700"/>
          </a:xfrm>
          <a:prstGeom prst="rect">
            <a:avLst/>
          </a:prstGeom>
        </p:spPr>
        <p:txBody>
          <a:bodyPr lIns="0" tIns="0" rIns="0" bIns="0" numCol="2" spcCol="18288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16" name="Rectangle 8"/>
          <p:cNvSpPr/>
          <p:nvPr userDrawn="1"/>
        </p:nvSpPr>
        <p:spPr>
          <a:xfrm>
            <a:off x="120015" y="1295595"/>
            <a:ext cx="1318424" cy="5431536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6" y="1295595"/>
            <a:ext cx="1318424" cy="5431536"/>
          </a:xfrm>
          <a:prstGeom prst="rect">
            <a:avLst/>
          </a:prstGeom>
        </p:spPr>
        <p:txBody>
          <a:bodyPr wrap="square" lIns="73152" tIns="246888" rIns="73152" bIns="0" anchor="t">
            <a:noAutofit/>
          </a:bodyPr>
          <a:lstStyle>
            <a:lvl1pPr marL="0" indent="0">
              <a:buNone/>
              <a:defRPr sz="92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24" name="Text Box 10"/>
          <p:cNvSpPr txBox="1"/>
          <p:nvPr userDrawn="1"/>
        </p:nvSpPr>
        <p:spPr>
          <a:xfrm>
            <a:off x="1650409" y="2508250"/>
            <a:ext cx="922670" cy="2667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None/>
            </a:pPr>
            <a:r>
              <a:rPr lang="en-US" sz="1331" b="1" baseline="0" dirty="0">
                <a:solidFill>
                  <a:srgbClr val="298DC1"/>
                </a:solidFill>
                <a:latin typeface="Calibri" panose="020F0502020204030204" pitchFamily="34" charset="0"/>
              </a:rPr>
              <a:t>About</a:t>
            </a:r>
          </a:p>
        </p:txBody>
      </p:sp>
      <p:sp>
        <p:nvSpPr>
          <p:cNvPr id="2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61032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 w/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650410" y="1409700"/>
            <a:ext cx="2988930" cy="546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35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650410" y="1955800"/>
            <a:ext cx="2988930" cy="186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6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650410" y="2141982"/>
            <a:ext cx="2988930" cy="186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6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650410" y="2328164"/>
            <a:ext cx="2988930" cy="1864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6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650410" y="2781300"/>
            <a:ext cx="7890795" cy="3951786"/>
          </a:xfrm>
          <a:prstGeom prst="rect">
            <a:avLst/>
          </a:prstGeom>
        </p:spPr>
        <p:txBody>
          <a:bodyPr lIns="0" tIns="0" rIns="0" bIns="0" numCol="2" spcCol="182880">
            <a:noAutofit/>
          </a:bodyPr>
          <a:lstStyle>
            <a:lvl1pPr marL="0" indent="0">
              <a:buNone/>
              <a:defRPr lang="en-US" b="0" i="0" baseline="0" smtClean="0"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16" name="Rectangle 7"/>
          <p:cNvSpPr/>
          <p:nvPr userDrawn="1"/>
        </p:nvSpPr>
        <p:spPr>
          <a:xfrm>
            <a:off x="120015" y="1295595"/>
            <a:ext cx="1318424" cy="5431536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6" y="1295595"/>
            <a:ext cx="1318424" cy="5431536"/>
          </a:xfrm>
          <a:prstGeom prst="rect">
            <a:avLst/>
          </a:prstGeom>
        </p:spPr>
        <p:txBody>
          <a:bodyPr wrap="square" lIns="73152" tIns="246888" rIns="73152" bIns="0" anchor="t">
            <a:noAutofit/>
          </a:bodyPr>
          <a:lstStyle>
            <a:lvl1pPr marL="0" indent="0">
              <a:buNone/>
              <a:defRPr sz="92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8" name="Text Box 9"/>
          <p:cNvSpPr txBox="1"/>
          <p:nvPr userDrawn="1"/>
        </p:nvSpPr>
        <p:spPr>
          <a:xfrm>
            <a:off x="1650409" y="2508250"/>
            <a:ext cx="922670" cy="2667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None/>
            </a:pPr>
            <a:r>
              <a:rPr lang="en-US" sz="1331" b="1" baseline="0" dirty="0">
                <a:solidFill>
                  <a:srgbClr val="298DC1"/>
                </a:solidFill>
                <a:latin typeface="Calibri" panose="020F0502020204030204" pitchFamily="34" charset="0"/>
              </a:rPr>
              <a:t>About</a:t>
            </a: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78118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650410" y="1409700"/>
            <a:ext cx="7888177" cy="5321300"/>
          </a:xfrm>
          <a:prstGeom prst="rect">
            <a:avLst/>
          </a:prstGeom>
        </p:spPr>
        <p:txBody>
          <a:bodyPr lIns="0" tIns="0" rIns="0" bIns="0" numCol="2" spcCol="182880">
            <a:noAutofit/>
          </a:bodyPr>
          <a:lstStyle>
            <a:lvl1pPr marL="0" indent="0">
              <a:buNone/>
              <a:defRPr lang="en-US" b="0" i="0" baseline="0" smtClean="0"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114388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os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3317" y="1409700"/>
            <a:ext cx="597786" cy="723900"/>
          </a:xfrm>
          <a:prstGeom prst="rect">
            <a:avLst/>
          </a:prstGeom>
        </p:spPr>
        <p:txBody>
          <a:bodyPr>
            <a:noAutofit/>
          </a:bodyPr>
          <a:lstStyle>
            <a:lvl1pPr marL="379099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34559" y="1409700"/>
            <a:ext cx="3697177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42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842" dirty="0"/>
              <a:t>Click to add name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34559" y="1727200"/>
            <a:ext cx="3697177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35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5" name="Line 5"/>
          <p:cNvCxnSpPr/>
          <p:nvPr userDrawn="1"/>
        </p:nvCxnSpPr>
        <p:spPr>
          <a:xfrm>
            <a:off x="513317" y="2178052"/>
            <a:ext cx="4418419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317" y="2260600"/>
            <a:ext cx="441841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13317" y="2470150"/>
            <a:ext cx="441841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13317" y="2679700"/>
            <a:ext cx="441841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6" name="Line 9"/>
          <p:cNvCxnSpPr/>
          <p:nvPr userDrawn="1"/>
        </p:nvCxnSpPr>
        <p:spPr>
          <a:xfrm>
            <a:off x="513317" y="2971802"/>
            <a:ext cx="4418419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513317" y="3073400"/>
            <a:ext cx="4418419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5120168" y="1409700"/>
            <a:ext cx="597786" cy="723900"/>
          </a:xfrm>
          <a:prstGeom prst="rect">
            <a:avLst/>
          </a:prstGeom>
        </p:spPr>
        <p:txBody>
          <a:bodyPr>
            <a:noAutofit/>
          </a:bodyPr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5841410" y="1409700"/>
            <a:ext cx="3697177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42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842" dirty="0"/>
              <a:t>Click to add name</a:t>
            </a:r>
            <a:endParaRPr lang="en-US" dirty="0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5841410" y="1727200"/>
            <a:ext cx="3697177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35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35" name="Line 14"/>
          <p:cNvCxnSpPr/>
          <p:nvPr userDrawn="1"/>
        </p:nvCxnSpPr>
        <p:spPr>
          <a:xfrm>
            <a:off x="5120168" y="2178052"/>
            <a:ext cx="4418419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5120168" y="2260600"/>
            <a:ext cx="441841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7" name="Text Placeholder 16"/>
          <p:cNvSpPr>
            <a:spLocks noGrp="1"/>
          </p:cNvSpPr>
          <p:nvPr>
            <p:ph type="body" sz="quarter" idx="35" hasCustomPrompt="1"/>
          </p:nvPr>
        </p:nvSpPr>
        <p:spPr>
          <a:xfrm>
            <a:off x="5120168" y="2470150"/>
            <a:ext cx="441841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5120168" y="2679700"/>
            <a:ext cx="441841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36" name="Line 18"/>
          <p:cNvCxnSpPr/>
          <p:nvPr userDrawn="1"/>
        </p:nvCxnSpPr>
        <p:spPr>
          <a:xfrm>
            <a:off x="5120168" y="2971802"/>
            <a:ext cx="4418419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5120168" y="3073400"/>
            <a:ext cx="4418419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3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850608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os w/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13317" y="1409700"/>
            <a:ext cx="4418419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42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842" dirty="0"/>
              <a:t>Click to add name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3317" y="1727199"/>
            <a:ext cx="4418419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35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6" name="Line 4"/>
          <p:cNvCxnSpPr/>
          <p:nvPr userDrawn="1"/>
        </p:nvCxnSpPr>
        <p:spPr>
          <a:xfrm>
            <a:off x="513317" y="2178052"/>
            <a:ext cx="4418419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13317" y="2260600"/>
            <a:ext cx="441841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317" y="2470150"/>
            <a:ext cx="441841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13317" y="2679700"/>
            <a:ext cx="441841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7" name="Line 8"/>
          <p:cNvCxnSpPr/>
          <p:nvPr userDrawn="1"/>
        </p:nvCxnSpPr>
        <p:spPr>
          <a:xfrm>
            <a:off x="513317" y="2971802"/>
            <a:ext cx="4418419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513317" y="3073400"/>
            <a:ext cx="4418419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5120168" y="1409700"/>
            <a:ext cx="4418419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42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842" dirty="0"/>
              <a:t>Click to add name</a:t>
            </a:r>
            <a:endParaRPr lang="en-US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5120168" y="1727199"/>
            <a:ext cx="4418419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35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34" name="Line 12"/>
          <p:cNvCxnSpPr/>
          <p:nvPr userDrawn="1"/>
        </p:nvCxnSpPr>
        <p:spPr>
          <a:xfrm>
            <a:off x="5120168" y="2178052"/>
            <a:ext cx="4418419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5120168" y="2260600"/>
            <a:ext cx="441841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5120168" y="2470150"/>
            <a:ext cx="441841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5120168" y="2679700"/>
            <a:ext cx="441841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35" name="Line 16"/>
          <p:cNvCxnSpPr/>
          <p:nvPr userDrawn="1"/>
        </p:nvCxnSpPr>
        <p:spPr>
          <a:xfrm>
            <a:off x="5120168" y="2971802"/>
            <a:ext cx="4418419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5120168" y="3073400"/>
            <a:ext cx="4418419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23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690389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os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3317" y="1409700"/>
            <a:ext cx="597786" cy="723900"/>
          </a:xfrm>
          <a:prstGeom prst="rect">
            <a:avLst/>
          </a:prstGeom>
        </p:spPr>
        <p:txBody>
          <a:bodyPr>
            <a:noAutofit/>
          </a:bodyPr>
          <a:lstStyle>
            <a:lvl1pPr marL="379099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34559" y="1409700"/>
            <a:ext cx="2170569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42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842" dirty="0"/>
              <a:t>Click to add name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34559" y="1727200"/>
            <a:ext cx="2170569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35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5" name="Line 5"/>
          <p:cNvCxnSpPr/>
          <p:nvPr userDrawn="1"/>
        </p:nvCxnSpPr>
        <p:spPr>
          <a:xfrm>
            <a:off x="513317" y="2178052"/>
            <a:ext cx="2887134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318" y="2260600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13318" y="2470150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13318" y="2679700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6" name="Line 9"/>
          <p:cNvCxnSpPr/>
          <p:nvPr userDrawn="1"/>
        </p:nvCxnSpPr>
        <p:spPr>
          <a:xfrm>
            <a:off x="513318" y="2971802"/>
            <a:ext cx="2887134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513317" y="3073400"/>
            <a:ext cx="2887134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3582385" y="1409700"/>
            <a:ext cx="597786" cy="723900"/>
          </a:xfrm>
          <a:prstGeom prst="rect">
            <a:avLst/>
          </a:prstGeom>
        </p:spPr>
        <p:txBody>
          <a:bodyPr>
            <a:noAutofit/>
          </a:bodyPr>
          <a:lstStyle>
            <a:lvl1pPr marL="379099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4303627" y="1409700"/>
            <a:ext cx="2170569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42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842" dirty="0"/>
              <a:t>Click to add name</a:t>
            </a:r>
            <a:endParaRPr lang="en-US" dirty="0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4303627" y="1727200"/>
            <a:ext cx="2170569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35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42" name="Line 14"/>
          <p:cNvCxnSpPr/>
          <p:nvPr userDrawn="1"/>
        </p:nvCxnSpPr>
        <p:spPr>
          <a:xfrm>
            <a:off x="3582386" y="2178052"/>
            <a:ext cx="2887134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3582386" y="2260600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4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3582386" y="2470150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3582386" y="2679700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18"/>
          <p:cNvCxnSpPr/>
          <p:nvPr userDrawn="1"/>
        </p:nvCxnSpPr>
        <p:spPr>
          <a:xfrm>
            <a:off x="3582386" y="2971802"/>
            <a:ext cx="2887134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3582386" y="3073400"/>
            <a:ext cx="2887134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51" name="Text Placehold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6651454" y="1408199"/>
            <a:ext cx="597786" cy="723900"/>
          </a:xfrm>
          <a:prstGeom prst="rect">
            <a:avLst/>
          </a:prstGeom>
        </p:spPr>
        <p:txBody>
          <a:bodyPr>
            <a:noAutofit/>
          </a:bodyPr>
          <a:lstStyle>
            <a:lvl1pPr marL="379099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2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7372695" y="1408199"/>
            <a:ext cx="2170569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42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842" dirty="0"/>
              <a:t>Click to add name</a:t>
            </a:r>
            <a:endParaRPr lang="en-US" dirty="0"/>
          </a:p>
        </p:txBody>
      </p:sp>
      <p:sp>
        <p:nvSpPr>
          <p:cNvPr id="53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7372695" y="1725699"/>
            <a:ext cx="2170569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35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54" name="Line 23"/>
          <p:cNvCxnSpPr/>
          <p:nvPr userDrawn="1"/>
        </p:nvCxnSpPr>
        <p:spPr>
          <a:xfrm>
            <a:off x="6651454" y="2176551"/>
            <a:ext cx="2887134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4"/>
          <p:cNvSpPr>
            <a:spLocks noGrp="1"/>
          </p:cNvSpPr>
          <p:nvPr>
            <p:ph type="body" sz="quarter" idx="40" hasCustomPrompt="1"/>
          </p:nvPr>
        </p:nvSpPr>
        <p:spPr>
          <a:xfrm>
            <a:off x="6651454" y="2259099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6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6651454" y="2468649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8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6651454" y="2678199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59" name="Line 27"/>
          <p:cNvCxnSpPr/>
          <p:nvPr userDrawn="1"/>
        </p:nvCxnSpPr>
        <p:spPr>
          <a:xfrm>
            <a:off x="6651454" y="2970301"/>
            <a:ext cx="2887134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28"/>
          <p:cNvSpPr>
            <a:spLocks noGrp="1"/>
          </p:cNvSpPr>
          <p:nvPr>
            <p:ph type="body" sz="quarter" idx="43" hasCustomPrompt="1"/>
          </p:nvPr>
        </p:nvSpPr>
        <p:spPr>
          <a:xfrm>
            <a:off x="6651454" y="3071899"/>
            <a:ext cx="2887134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3" name="Footer Placeholder 29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433387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os w/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13317" y="1409700"/>
            <a:ext cx="2887134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42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842" dirty="0"/>
              <a:t>Click to add name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3317" y="1727200"/>
            <a:ext cx="2887134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35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5" name="Line 4"/>
          <p:cNvCxnSpPr/>
          <p:nvPr userDrawn="1"/>
        </p:nvCxnSpPr>
        <p:spPr>
          <a:xfrm>
            <a:off x="513317" y="2178052"/>
            <a:ext cx="2887134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13317" y="2260600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318" y="2470150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13318" y="2679700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6" name="Line 8"/>
          <p:cNvCxnSpPr/>
          <p:nvPr userDrawn="1"/>
        </p:nvCxnSpPr>
        <p:spPr>
          <a:xfrm>
            <a:off x="513318" y="2971802"/>
            <a:ext cx="2887134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513317" y="3073400"/>
            <a:ext cx="2887134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3582386" y="1409700"/>
            <a:ext cx="2887134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42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842" dirty="0"/>
              <a:t>Click to add name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3582386" y="1727200"/>
            <a:ext cx="2887134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35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42" name="Line 12"/>
          <p:cNvCxnSpPr/>
          <p:nvPr userDrawn="1"/>
        </p:nvCxnSpPr>
        <p:spPr>
          <a:xfrm>
            <a:off x="3582386" y="2178052"/>
            <a:ext cx="2887134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3582386" y="2260600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3582386" y="2470150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3582386" y="2679700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16"/>
          <p:cNvCxnSpPr/>
          <p:nvPr userDrawn="1"/>
        </p:nvCxnSpPr>
        <p:spPr>
          <a:xfrm>
            <a:off x="3582386" y="2971802"/>
            <a:ext cx="2887134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3582386" y="3073400"/>
            <a:ext cx="2887134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52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6651454" y="1408199"/>
            <a:ext cx="2887134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42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842" dirty="0"/>
              <a:t>Click to add name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39" hasCustomPrompt="1"/>
          </p:nvPr>
        </p:nvSpPr>
        <p:spPr>
          <a:xfrm>
            <a:off x="6651454" y="1725699"/>
            <a:ext cx="2887134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35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54" name="Line 20"/>
          <p:cNvCxnSpPr/>
          <p:nvPr userDrawn="1"/>
        </p:nvCxnSpPr>
        <p:spPr>
          <a:xfrm>
            <a:off x="6651454" y="2176551"/>
            <a:ext cx="2887134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6651454" y="2259099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6" name="Text Placeholder 22"/>
          <p:cNvSpPr>
            <a:spLocks noGrp="1"/>
          </p:cNvSpPr>
          <p:nvPr>
            <p:ph type="body" sz="quarter" idx="41" hasCustomPrompt="1"/>
          </p:nvPr>
        </p:nvSpPr>
        <p:spPr>
          <a:xfrm>
            <a:off x="6651454" y="2468649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8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6651454" y="2678199"/>
            <a:ext cx="2887134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59" name="Line 24"/>
          <p:cNvCxnSpPr/>
          <p:nvPr userDrawn="1"/>
        </p:nvCxnSpPr>
        <p:spPr>
          <a:xfrm>
            <a:off x="6651454" y="2970301"/>
            <a:ext cx="2887134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25"/>
          <p:cNvSpPr>
            <a:spLocks noGrp="1"/>
          </p:cNvSpPr>
          <p:nvPr>
            <p:ph type="body" sz="quarter" idx="43" hasCustomPrompt="1"/>
          </p:nvPr>
        </p:nvSpPr>
        <p:spPr>
          <a:xfrm>
            <a:off x="6651454" y="3071899"/>
            <a:ext cx="2887134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3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27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783631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os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3317" y="1409700"/>
            <a:ext cx="597786" cy="723900"/>
          </a:xfrm>
          <a:prstGeom prst="rect">
            <a:avLst/>
          </a:prstGeom>
        </p:spPr>
        <p:txBody>
          <a:bodyPr>
            <a:noAutofit/>
          </a:bodyPr>
          <a:lstStyle>
            <a:lvl1pPr marL="379099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34559" y="1409700"/>
            <a:ext cx="1398625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433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433"/>
              <a:t>Click to add name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34559" y="1727200"/>
            <a:ext cx="1398625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28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5" name="Line 5"/>
          <p:cNvCxnSpPr/>
          <p:nvPr userDrawn="1"/>
        </p:nvCxnSpPr>
        <p:spPr>
          <a:xfrm>
            <a:off x="513317" y="2178052"/>
            <a:ext cx="2119867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317" y="2260600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13318" y="2470150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13318" y="2679700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6" name="Line 9"/>
          <p:cNvCxnSpPr/>
          <p:nvPr userDrawn="1"/>
        </p:nvCxnSpPr>
        <p:spPr>
          <a:xfrm>
            <a:off x="513318" y="2971802"/>
            <a:ext cx="2119867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513317" y="3073400"/>
            <a:ext cx="2119867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815118" y="1409700"/>
            <a:ext cx="597786" cy="723900"/>
          </a:xfrm>
          <a:prstGeom prst="rect">
            <a:avLst/>
          </a:prstGeom>
        </p:spPr>
        <p:txBody>
          <a:bodyPr>
            <a:noAutofit/>
          </a:bodyPr>
          <a:lstStyle>
            <a:lvl1pPr marL="379099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3536295" y="1409700"/>
            <a:ext cx="1398625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433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433"/>
              <a:t>Click to add name</a:t>
            </a:r>
            <a:endParaRPr lang="en-US" dirty="0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536295" y="1727200"/>
            <a:ext cx="1398625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28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42" name="Line 14"/>
          <p:cNvCxnSpPr/>
          <p:nvPr userDrawn="1"/>
        </p:nvCxnSpPr>
        <p:spPr>
          <a:xfrm>
            <a:off x="2815118" y="2178052"/>
            <a:ext cx="2119867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2815118" y="2260600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4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2815118" y="2470150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2815118" y="2679700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18"/>
          <p:cNvCxnSpPr/>
          <p:nvPr userDrawn="1"/>
        </p:nvCxnSpPr>
        <p:spPr>
          <a:xfrm>
            <a:off x="2815118" y="2971802"/>
            <a:ext cx="2119867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2815118" y="3073400"/>
            <a:ext cx="2119867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cxnSp>
        <p:nvCxnSpPr>
          <p:cNvPr id="54" name="Line 20"/>
          <p:cNvCxnSpPr/>
          <p:nvPr userDrawn="1"/>
        </p:nvCxnSpPr>
        <p:spPr>
          <a:xfrm>
            <a:off x="5116920" y="2178052"/>
            <a:ext cx="2119867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5116920" y="2259099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6" name="Text Placeholder 22"/>
          <p:cNvSpPr>
            <a:spLocks noGrp="1"/>
          </p:cNvSpPr>
          <p:nvPr>
            <p:ph type="body" sz="quarter" idx="41" hasCustomPrompt="1"/>
          </p:nvPr>
        </p:nvSpPr>
        <p:spPr>
          <a:xfrm>
            <a:off x="5116920" y="2468649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8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5116920" y="2678199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59" name="Line 24"/>
          <p:cNvCxnSpPr/>
          <p:nvPr userDrawn="1"/>
        </p:nvCxnSpPr>
        <p:spPr>
          <a:xfrm>
            <a:off x="5116920" y="2970301"/>
            <a:ext cx="2119867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25"/>
          <p:cNvSpPr>
            <a:spLocks noGrp="1"/>
          </p:cNvSpPr>
          <p:nvPr>
            <p:ph type="body" sz="quarter" idx="43" hasCustomPrompt="1"/>
          </p:nvPr>
        </p:nvSpPr>
        <p:spPr>
          <a:xfrm>
            <a:off x="5116920" y="3071899"/>
            <a:ext cx="2119867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cxnSp>
        <p:nvCxnSpPr>
          <p:cNvPr id="35" name="Line 26"/>
          <p:cNvCxnSpPr/>
          <p:nvPr userDrawn="1"/>
        </p:nvCxnSpPr>
        <p:spPr>
          <a:xfrm>
            <a:off x="7418721" y="2178052"/>
            <a:ext cx="2119867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7"/>
          <p:cNvSpPr>
            <a:spLocks noGrp="1"/>
          </p:cNvSpPr>
          <p:nvPr>
            <p:ph type="body" sz="quarter" idx="44" hasCustomPrompt="1"/>
          </p:nvPr>
        </p:nvSpPr>
        <p:spPr>
          <a:xfrm>
            <a:off x="7418721" y="2259099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45" hasCustomPrompt="1"/>
          </p:nvPr>
        </p:nvSpPr>
        <p:spPr>
          <a:xfrm>
            <a:off x="7418721" y="2468649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0" name="Text Placeholder 29"/>
          <p:cNvSpPr>
            <a:spLocks noGrp="1"/>
          </p:cNvSpPr>
          <p:nvPr>
            <p:ph type="body" sz="quarter" idx="46" hasCustomPrompt="1"/>
          </p:nvPr>
        </p:nvSpPr>
        <p:spPr>
          <a:xfrm>
            <a:off x="7418721" y="2678199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1" name="Line 30"/>
          <p:cNvCxnSpPr/>
          <p:nvPr userDrawn="1"/>
        </p:nvCxnSpPr>
        <p:spPr>
          <a:xfrm>
            <a:off x="7418721" y="2970301"/>
            <a:ext cx="2119867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31"/>
          <p:cNvSpPr>
            <a:spLocks noGrp="1"/>
          </p:cNvSpPr>
          <p:nvPr>
            <p:ph type="body" sz="quarter" idx="47" hasCustomPrompt="1"/>
          </p:nvPr>
        </p:nvSpPr>
        <p:spPr>
          <a:xfrm>
            <a:off x="7418721" y="3071899"/>
            <a:ext cx="2119867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47" name="Text Placeholder 32"/>
          <p:cNvSpPr>
            <a:spLocks noGrp="1"/>
          </p:cNvSpPr>
          <p:nvPr>
            <p:ph type="body" sz="quarter" idx="48" hasCustomPrompt="1"/>
          </p:nvPr>
        </p:nvSpPr>
        <p:spPr>
          <a:xfrm>
            <a:off x="5116920" y="1409700"/>
            <a:ext cx="597786" cy="723900"/>
          </a:xfrm>
          <a:prstGeom prst="rect">
            <a:avLst/>
          </a:prstGeom>
        </p:spPr>
        <p:txBody>
          <a:bodyPr>
            <a:noAutofit/>
          </a:bodyPr>
          <a:lstStyle>
            <a:lvl1pPr marL="379099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8" name="Text Placeholder 33"/>
          <p:cNvSpPr>
            <a:spLocks noGrp="1"/>
          </p:cNvSpPr>
          <p:nvPr>
            <p:ph type="body" sz="quarter" idx="49" hasCustomPrompt="1"/>
          </p:nvPr>
        </p:nvSpPr>
        <p:spPr>
          <a:xfrm>
            <a:off x="5838162" y="1409700"/>
            <a:ext cx="1398625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433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433"/>
              <a:t>Click to add name</a:t>
            </a:r>
            <a:endParaRPr lang="en-US" dirty="0"/>
          </a:p>
        </p:txBody>
      </p:sp>
      <p:sp>
        <p:nvSpPr>
          <p:cNvPr id="57" name="Text Placeholder 34"/>
          <p:cNvSpPr>
            <a:spLocks noGrp="1"/>
          </p:cNvSpPr>
          <p:nvPr>
            <p:ph type="body" sz="quarter" idx="50" hasCustomPrompt="1"/>
          </p:nvPr>
        </p:nvSpPr>
        <p:spPr>
          <a:xfrm>
            <a:off x="5838162" y="1727200"/>
            <a:ext cx="1398625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28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sp>
        <p:nvSpPr>
          <p:cNvPr id="61" name="Text Placeholder 35"/>
          <p:cNvSpPr>
            <a:spLocks noGrp="1"/>
          </p:cNvSpPr>
          <p:nvPr>
            <p:ph type="body" sz="quarter" idx="51" hasCustomPrompt="1"/>
          </p:nvPr>
        </p:nvSpPr>
        <p:spPr>
          <a:xfrm>
            <a:off x="7418721" y="1409700"/>
            <a:ext cx="597786" cy="723900"/>
          </a:xfrm>
          <a:prstGeom prst="rect">
            <a:avLst/>
          </a:prstGeom>
        </p:spPr>
        <p:txBody>
          <a:bodyPr>
            <a:noAutofit/>
          </a:bodyPr>
          <a:lstStyle>
            <a:lvl1pPr marL="379099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2" name="Text Placeholder 36"/>
          <p:cNvSpPr>
            <a:spLocks noGrp="1"/>
          </p:cNvSpPr>
          <p:nvPr>
            <p:ph type="body" sz="quarter" idx="52" hasCustomPrompt="1"/>
          </p:nvPr>
        </p:nvSpPr>
        <p:spPr>
          <a:xfrm>
            <a:off x="8139963" y="1409700"/>
            <a:ext cx="1398625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433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433"/>
              <a:t>Click to add name</a:t>
            </a:r>
            <a:endParaRPr lang="en-US" dirty="0"/>
          </a:p>
        </p:txBody>
      </p:sp>
      <p:sp>
        <p:nvSpPr>
          <p:cNvPr id="63" name="Text Placeholder 37"/>
          <p:cNvSpPr>
            <a:spLocks noGrp="1"/>
          </p:cNvSpPr>
          <p:nvPr>
            <p:ph type="body" sz="quarter" idx="53" hasCustomPrompt="1"/>
          </p:nvPr>
        </p:nvSpPr>
        <p:spPr>
          <a:xfrm>
            <a:off x="8139963" y="1727200"/>
            <a:ext cx="1398625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28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sp>
        <p:nvSpPr>
          <p:cNvPr id="33" name="Footer Placeholder 38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39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55468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Cover Page w/o Image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/>
          <p:nvPr userDrawn="1"/>
        </p:nvSpPr>
        <p:spPr>
          <a:xfrm>
            <a:off x="195836" y="1490472"/>
            <a:ext cx="4587513" cy="4462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66" tIns="0" rIns="93566" bIns="0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5" name="Title 2"/>
          <p:cNvSpPr>
            <a:spLocks noGrp="1" noChangeAspect="1"/>
          </p:cNvSpPr>
          <p:nvPr>
            <p:ph type="ctrTitle" hasCustomPrompt="1"/>
          </p:nvPr>
        </p:nvSpPr>
        <p:spPr>
          <a:xfrm>
            <a:off x="620680" y="2597617"/>
            <a:ext cx="3962171" cy="1772827"/>
          </a:xfrm>
          <a:prstGeom prst="rect">
            <a:avLst/>
          </a:prstGeom>
        </p:spPr>
        <p:txBody>
          <a:bodyPr vert="horz" lIns="0" tIns="137160" rIns="137160" bIns="137160" rtlCol="0" anchor="b" anchorCtr="0">
            <a:noAutofit/>
          </a:bodyPr>
          <a:lstStyle>
            <a:lvl1pPr>
              <a:defRPr sz="2456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620680" y="4378534"/>
            <a:ext cx="3962171" cy="548168"/>
          </a:xfrm>
          <a:prstGeom prst="rect">
            <a:avLst/>
          </a:prstGeom>
        </p:spPr>
        <p:txBody>
          <a:bodyPr lIns="0" tIns="137160" rIns="137160" bIns="137160" anchor="ctr" anchorCtr="0">
            <a:noAutofit/>
          </a:bodyPr>
          <a:lstStyle>
            <a:lvl1pPr marL="0" indent="0" algn="l">
              <a:buNone/>
              <a:defRPr sz="1228" b="0" i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7" name="Rectangle 4"/>
          <p:cNvSpPr/>
          <p:nvPr userDrawn="1"/>
        </p:nvSpPr>
        <p:spPr>
          <a:xfrm>
            <a:off x="195837" y="5113613"/>
            <a:ext cx="374266" cy="6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3566" tIns="46784" rIns="93566" bIns="467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26" dirty="0"/>
          </a:p>
        </p:txBody>
      </p:sp>
      <p:sp>
        <p:nvSpPr>
          <p:cNvPr id="28" name="Rectangle 5"/>
          <p:cNvSpPr/>
          <p:nvPr userDrawn="1"/>
        </p:nvSpPr>
        <p:spPr>
          <a:xfrm>
            <a:off x="620678" y="5113614"/>
            <a:ext cx="149447" cy="6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3566" tIns="46784" rIns="93566" bIns="467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26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0679" y="5349597"/>
            <a:ext cx="2195022" cy="220663"/>
          </a:xfrm>
        </p:spPr>
        <p:txBody>
          <a:bodyPr lIns="0" rIns="0" anchor="b" anchorCtr="0"/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8" b="1" i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Date</a:t>
            </a:r>
            <a:endParaRPr lang="en-US" sz="1228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466238" y="6726187"/>
            <a:ext cx="2142673" cy="621792"/>
          </a:xfrm>
        </p:spPr>
        <p:txBody>
          <a:bodyPr lIns="45720" rIns="0" anchor="b" anchorCtr="0"/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8" i="1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client logo here</a:t>
            </a:r>
            <a:endParaRPr lang="en-US" sz="1228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 9"/>
          <p:cNvSpPr/>
          <p:nvPr userDrawn="1"/>
        </p:nvSpPr>
        <p:spPr>
          <a:xfrm>
            <a:off x="813659" y="5113613"/>
            <a:ext cx="8795252" cy="6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3566" tIns="46784" rIns="93566" bIns="467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26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8058966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os w/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13317" y="1409700"/>
            <a:ext cx="2119867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433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433"/>
              <a:t>Click to add name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3317" y="1727200"/>
            <a:ext cx="2119867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28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5" name="Line 4"/>
          <p:cNvCxnSpPr/>
          <p:nvPr userDrawn="1"/>
        </p:nvCxnSpPr>
        <p:spPr>
          <a:xfrm>
            <a:off x="513317" y="2178052"/>
            <a:ext cx="2119867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13317" y="2260600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318" y="2470150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13318" y="2679700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6" name="Line 8"/>
          <p:cNvCxnSpPr/>
          <p:nvPr userDrawn="1"/>
        </p:nvCxnSpPr>
        <p:spPr>
          <a:xfrm>
            <a:off x="513318" y="2971802"/>
            <a:ext cx="2119867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513317" y="3073400"/>
            <a:ext cx="2119867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2815118" y="1409700"/>
            <a:ext cx="2119867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433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433"/>
              <a:t>Click to add name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2815118" y="1727200"/>
            <a:ext cx="2119867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28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42" name="Line 12"/>
          <p:cNvCxnSpPr/>
          <p:nvPr userDrawn="1"/>
        </p:nvCxnSpPr>
        <p:spPr>
          <a:xfrm>
            <a:off x="2815118" y="2178052"/>
            <a:ext cx="2119867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2815118" y="2260600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2815118" y="2470150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2815118" y="2679700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16"/>
          <p:cNvCxnSpPr/>
          <p:nvPr userDrawn="1"/>
        </p:nvCxnSpPr>
        <p:spPr>
          <a:xfrm>
            <a:off x="2815118" y="2971802"/>
            <a:ext cx="2119867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2815118" y="3073400"/>
            <a:ext cx="2119867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cxnSp>
        <p:nvCxnSpPr>
          <p:cNvPr id="54" name="Line 18"/>
          <p:cNvCxnSpPr/>
          <p:nvPr userDrawn="1"/>
        </p:nvCxnSpPr>
        <p:spPr>
          <a:xfrm>
            <a:off x="5116920" y="2178052"/>
            <a:ext cx="2119867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19"/>
          <p:cNvSpPr>
            <a:spLocks noGrp="1"/>
          </p:cNvSpPr>
          <p:nvPr>
            <p:ph type="body" sz="quarter" idx="40" hasCustomPrompt="1"/>
          </p:nvPr>
        </p:nvSpPr>
        <p:spPr>
          <a:xfrm>
            <a:off x="5116920" y="2259099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6" name="Text Placeholder 20"/>
          <p:cNvSpPr>
            <a:spLocks noGrp="1"/>
          </p:cNvSpPr>
          <p:nvPr>
            <p:ph type="body" sz="quarter" idx="41" hasCustomPrompt="1"/>
          </p:nvPr>
        </p:nvSpPr>
        <p:spPr>
          <a:xfrm>
            <a:off x="5116920" y="2468649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8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5116920" y="2678199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59" name="Line 22"/>
          <p:cNvCxnSpPr/>
          <p:nvPr userDrawn="1"/>
        </p:nvCxnSpPr>
        <p:spPr>
          <a:xfrm>
            <a:off x="5116920" y="2970301"/>
            <a:ext cx="2119867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5116920" y="3071899"/>
            <a:ext cx="2119867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cxnSp>
        <p:nvCxnSpPr>
          <p:cNvPr id="35" name="Line 24"/>
          <p:cNvCxnSpPr/>
          <p:nvPr userDrawn="1"/>
        </p:nvCxnSpPr>
        <p:spPr>
          <a:xfrm>
            <a:off x="7418721" y="2178052"/>
            <a:ext cx="2119867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5"/>
          <p:cNvSpPr>
            <a:spLocks noGrp="1"/>
          </p:cNvSpPr>
          <p:nvPr>
            <p:ph type="body" sz="quarter" idx="44" hasCustomPrompt="1"/>
          </p:nvPr>
        </p:nvSpPr>
        <p:spPr>
          <a:xfrm>
            <a:off x="7418721" y="2259099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45" hasCustomPrompt="1"/>
          </p:nvPr>
        </p:nvSpPr>
        <p:spPr>
          <a:xfrm>
            <a:off x="7418721" y="2468649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46" hasCustomPrompt="1"/>
          </p:nvPr>
        </p:nvSpPr>
        <p:spPr>
          <a:xfrm>
            <a:off x="7418721" y="2678199"/>
            <a:ext cx="2119867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23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1" name="Line 28"/>
          <p:cNvCxnSpPr/>
          <p:nvPr userDrawn="1"/>
        </p:nvCxnSpPr>
        <p:spPr>
          <a:xfrm>
            <a:off x="7418721" y="2970301"/>
            <a:ext cx="2119867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9"/>
          <p:cNvSpPr>
            <a:spLocks noGrp="1"/>
          </p:cNvSpPr>
          <p:nvPr>
            <p:ph type="body" sz="quarter" idx="47" hasCustomPrompt="1"/>
          </p:nvPr>
        </p:nvSpPr>
        <p:spPr>
          <a:xfrm>
            <a:off x="7418721" y="3071899"/>
            <a:ext cx="2119867" cy="365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23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48" name="Text Placeholder 30"/>
          <p:cNvSpPr>
            <a:spLocks noGrp="1"/>
          </p:cNvSpPr>
          <p:nvPr>
            <p:ph type="body" sz="quarter" idx="49" hasCustomPrompt="1"/>
          </p:nvPr>
        </p:nvSpPr>
        <p:spPr>
          <a:xfrm>
            <a:off x="5116920" y="1409700"/>
            <a:ext cx="2119867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433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433"/>
              <a:t>Click to add name</a:t>
            </a:r>
            <a:endParaRPr lang="en-US" dirty="0"/>
          </a:p>
        </p:txBody>
      </p:sp>
      <p:sp>
        <p:nvSpPr>
          <p:cNvPr id="57" name="Text Placeholder 31"/>
          <p:cNvSpPr>
            <a:spLocks noGrp="1"/>
          </p:cNvSpPr>
          <p:nvPr>
            <p:ph type="body" sz="quarter" idx="50" hasCustomPrompt="1"/>
          </p:nvPr>
        </p:nvSpPr>
        <p:spPr>
          <a:xfrm>
            <a:off x="5116920" y="1727200"/>
            <a:ext cx="2119867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28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sp>
        <p:nvSpPr>
          <p:cNvPr id="62" name="Text Placeholder 32"/>
          <p:cNvSpPr>
            <a:spLocks noGrp="1"/>
          </p:cNvSpPr>
          <p:nvPr>
            <p:ph type="body" sz="quarter" idx="52" hasCustomPrompt="1"/>
          </p:nvPr>
        </p:nvSpPr>
        <p:spPr>
          <a:xfrm>
            <a:off x="7418721" y="1409700"/>
            <a:ext cx="2119867" cy="317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433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433"/>
              <a:t>Click to add name</a:t>
            </a:r>
            <a:endParaRPr lang="en-US" dirty="0"/>
          </a:p>
        </p:txBody>
      </p:sp>
      <p:sp>
        <p:nvSpPr>
          <p:cNvPr id="63" name="Text Placeholder 33"/>
          <p:cNvSpPr>
            <a:spLocks noGrp="1"/>
          </p:cNvSpPr>
          <p:nvPr>
            <p:ph type="body" sz="quarter" idx="53" hasCustomPrompt="1"/>
          </p:nvPr>
        </p:nvSpPr>
        <p:spPr>
          <a:xfrm>
            <a:off x="7418721" y="1727200"/>
            <a:ext cx="2119867" cy="40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28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sp>
        <p:nvSpPr>
          <p:cNvPr id="33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35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272662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Bios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13317" y="1409700"/>
            <a:ext cx="1732280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13316" y="1727200"/>
            <a:ext cx="545805" cy="654050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11103" y="1727200"/>
            <a:ext cx="1134494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11103" y="2241550"/>
            <a:ext cx="1134494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59" name="Line 6"/>
          <p:cNvCxnSpPr/>
          <p:nvPr userDrawn="1"/>
        </p:nvCxnSpPr>
        <p:spPr>
          <a:xfrm>
            <a:off x="513317" y="2446657"/>
            <a:ext cx="1732280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13317" y="245745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13317" y="266700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28" name="Line 9"/>
          <p:cNvCxnSpPr/>
          <p:nvPr userDrawn="1"/>
        </p:nvCxnSpPr>
        <p:spPr>
          <a:xfrm>
            <a:off x="513317" y="2908302"/>
            <a:ext cx="1732280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513317" y="2940050"/>
            <a:ext cx="1732280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60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38027" y="1409700"/>
            <a:ext cx="1732280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2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2338026" y="1727200"/>
            <a:ext cx="545805" cy="654050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3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2935813" y="1727200"/>
            <a:ext cx="1134494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2935813" y="2241550"/>
            <a:ext cx="1134494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76" name="Line 15"/>
          <p:cNvCxnSpPr/>
          <p:nvPr userDrawn="1"/>
        </p:nvCxnSpPr>
        <p:spPr>
          <a:xfrm>
            <a:off x="2338027" y="2446657"/>
            <a:ext cx="1732280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2338027" y="245745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80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2338027" y="266700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83" name="Line 18"/>
          <p:cNvCxnSpPr/>
          <p:nvPr userDrawn="1"/>
        </p:nvCxnSpPr>
        <p:spPr>
          <a:xfrm>
            <a:off x="2336564" y="2906397"/>
            <a:ext cx="1732280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2336564" y="2940050"/>
            <a:ext cx="1732280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4161274" y="1409700"/>
            <a:ext cx="1732280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7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4161273" y="1727200"/>
            <a:ext cx="545805" cy="654050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0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4762633" y="1727200"/>
            <a:ext cx="1134494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96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4762633" y="2241550"/>
            <a:ext cx="1134494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98" name="Line 24"/>
          <p:cNvCxnSpPr/>
          <p:nvPr userDrawn="1"/>
        </p:nvCxnSpPr>
        <p:spPr>
          <a:xfrm>
            <a:off x="4161274" y="2446657"/>
            <a:ext cx="1732280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4161274" y="245745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00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4161274" y="266700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03" name="Line 27"/>
          <p:cNvCxnSpPr/>
          <p:nvPr userDrawn="1"/>
        </p:nvCxnSpPr>
        <p:spPr>
          <a:xfrm>
            <a:off x="4161274" y="2908302"/>
            <a:ext cx="1732280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8"/>
          <p:cNvSpPr>
            <a:spLocks noGrp="1"/>
          </p:cNvSpPr>
          <p:nvPr>
            <p:ph type="body" sz="quarter" idx="43" hasCustomPrompt="1"/>
          </p:nvPr>
        </p:nvSpPr>
        <p:spPr>
          <a:xfrm>
            <a:off x="4161274" y="2940050"/>
            <a:ext cx="1732280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109" name="Text Placeholder 29"/>
          <p:cNvSpPr>
            <a:spLocks noGrp="1"/>
          </p:cNvSpPr>
          <p:nvPr>
            <p:ph type="body" sz="quarter" idx="44" hasCustomPrompt="1"/>
          </p:nvPr>
        </p:nvSpPr>
        <p:spPr>
          <a:xfrm>
            <a:off x="5984521" y="1409700"/>
            <a:ext cx="1732280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0" name="Text Placeholder 30"/>
          <p:cNvSpPr>
            <a:spLocks noGrp="1"/>
          </p:cNvSpPr>
          <p:nvPr>
            <p:ph type="body" sz="quarter" idx="45" hasCustomPrompt="1"/>
          </p:nvPr>
        </p:nvSpPr>
        <p:spPr>
          <a:xfrm>
            <a:off x="5984521" y="1727200"/>
            <a:ext cx="545805" cy="654050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1" name="Text Placeholder 31"/>
          <p:cNvSpPr>
            <a:spLocks noGrp="1"/>
          </p:cNvSpPr>
          <p:nvPr>
            <p:ph type="body" sz="quarter" idx="46" hasCustomPrompt="1"/>
          </p:nvPr>
        </p:nvSpPr>
        <p:spPr>
          <a:xfrm>
            <a:off x="6582307" y="1727200"/>
            <a:ext cx="1134494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14" name="Text Placeholder 32"/>
          <p:cNvSpPr>
            <a:spLocks noGrp="1"/>
          </p:cNvSpPr>
          <p:nvPr>
            <p:ph type="body" sz="quarter" idx="47" hasCustomPrompt="1"/>
          </p:nvPr>
        </p:nvSpPr>
        <p:spPr>
          <a:xfrm>
            <a:off x="6582307" y="2241550"/>
            <a:ext cx="1134494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18" name="Line 33"/>
          <p:cNvCxnSpPr/>
          <p:nvPr userDrawn="1"/>
        </p:nvCxnSpPr>
        <p:spPr>
          <a:xfrm>
            <a:off x="5984521" y="2446657"/>
            <a:ext cx="1732280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Placeholder 34"/>
          <p:cNvSpPr>
            <a:spLocks noGrp="1"/>
          </p:cNvSpPr>
          <p:nvPr>
            <p:ph type="body" sz="quarter" idx="48" hasCustomPrompt="1"/>
          </p:nvPr>
        </p:nvSpPr>
        <p:spPr>
          <a:xfrm>
            <a:off x="5984521" y="245745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21" name="Text Placeholder 35"/>
          <p:cNvSpPr>
            <a:spLocks noGrp="1"/>
          </p:cNvSpPr>
          <p:nvPr>
            <p:ph type="body" sz="quarter" idx="49" hasCustomPrompt="1"/>
          </p:nvPr>
        </p:nvSpPr>
        <p:spPr>
          <a:xfrm>
            <a:off x="5984521" y="266700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22" name="Line 36"/>
          <p:cNvCxnSpPr/>
          <p:nvPr userDrawn="1"/>
        </p:nvCxnSpPr>
        <p:spPr>
          <a:xfrm>
            <a:off x="5984521" y="2908302"/>
            <a:ext cx="1732280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Placeholder 37"/>
          <p:cNvSpPr>
            <a:spLocks noGrp="1"/>
          </p:cNvSpPr>
          <p:nvPr>
            <p:ph type="body" sz="quarter" idx="50" hasCustomPrompt="1"/>
          </p:nvPr>
        </p:nvSpPr>
        <p:spPr>
          <a:xfrm>
            <a:off x="5984521" y="2940050"/>
            <a:ext cx="1732280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51" hasCustomPrompt="1"/>
          </p:nvPr>
        </p:nvSpPr>
        <p:spPr>
          <a:xfrm>
            <a:off x="7806307" y="1409700"/>
            <a:ext cx="1732280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52" hasCustomPrompt="1"/>
          </p:nvPr>
        </p:nvSpPr>
        <p:spPr>
          <a:xfrm>
            <a:off x="7806306" y="1727200"/>
            <a:ext cx="545805" cy="654050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53" hasCustomPrompt="1"/>
          </p:nvPr>
        </p:nvSpPr>
        <p:spPr>
          <a:xfrm>
            <a:off x="8404093" y="1727200"/>
            <a:ext cx="1134494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45" name="Text Placeholder 41"/>
          <p:cNvSpPr>
            <a:spLocks noGrp="1"/>
          </p:cNvSpPr>
          <p:nvPr>
            <p:ph type="body" sz="quarter" idx="54" hasCustomPrompt="1"/>
          </p:nvPr>
        </p:nvSpPr>
        <p:spPr>
          <a:xfrm>
            <a:off x="8404093" y="2241550"/>
            <a:ext cx="1134494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46" name="Line 42"/>
          <p:cNvCxnSpPr/>
          <p:nvPr userDrawn="1"/>
        </p:nvCxnSpPr>
        <p:spPr>
          <a:xfrm>
            <a:off x="7806307" y="2446657"/>
            <a:ext cx="1732280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43"/>
          <p:cNvSpPr>
            <a:spLocks noGrp="1"/>
          </p:cNvSpPr>
          <p:nvPr>
            <p:ph type="body" sz="quarter" idx="55" hasCustomPrompt="1"/>
          </p:nvPr>
        </p:nvSpPr>
        <p:spPr>
          <a:xfrm>
            <a:off x="7806307" y="245745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56" hasCustomPrompt="1"/>
          </p:nvPr>
        </p:nvSpPr>
        <p:spPr>
          <a:xfrm>
            <a:off x="7806307" y="266700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45"/>
          <p:cNvCxnSpPr/>
          <p:nvPr userDrawn="1"/>
        </p:nvCxnSpPr>
        <p:spPr>
          <a:xfrm>
            <a:off x="7806307" y="2908302"/>
            <a:ext cx="1732280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46"/>
          <p:cNvSpPr>
            <a:spLocks noGrp="1"/>
          </p:cNvSpPr>
          <p:nvPr>
            <p:ph type="body" sz="quarter" idx="57" hasCustomPrompt="1"/>
          </p:nvPr>
        </p:nvSpPr>
        <p:spPr>
          <a:xfrm>
            <a:off x="7806307" y="2940050"/>
            <a:ext cx="1732280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64" name="Footer Placeholder 47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3" name="Slide Number Placeholder 48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438511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Bios w/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13317" y="1409700"/>
            <a:ext cx="1732280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3317" y="1727200"/>
            <a:ext cx="1732280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13317" y="2241550"/>
            <a:ext cx="1732280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59" name="Line 5"/>
          <p:cNvCxnSpPr/>
          <p:nvPr userDrawn="1"/>
        </p:nvCxnSpPr>
        <p:spPr>
          <a:xfrm>
            <a:off x="513317" y="2446657"/>
            <a:ext cx="1732280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317" y="245745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13317" y="266700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28" name="Line 8"/>
          <p:cNvCxnSpPr/>
          <p:nvPr userDrawn="1"/>
        </p:nvCxnSpPr>
        <p:spPr>
          <a:xfrm>
            <a:off x="513317" y="2908302"/>
            <a:ext cx="1732280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513317" y="2940050"/>
            <a:ext cx="1732280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6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2338027" y="1409700"/>
            <a:ext cx="1732280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2338027" y="1727200"/>
            <a:ext cx="1732280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75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2338027" y="2241550"/>
            <a:ext cx="1732280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76" name="Line 13"/>
          <p:cNvCxnSpPr/>
          <p:nvPr userDrawn="1"/>
        </p:nvCxnSpPr>
        <p:spPr>
          <a:xfrm>
            <a:off x="2338027" y="2446657"/>
            <a:ext cx="1732280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2338027" y="245745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80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2338027" y="266700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83" name="Line 16"/>
          <p:cNvCxnSpPr/>
          <p:nvPr userDrawn="1"/>
        </p:nvCxnSpPr>
        <p:spPr>
          <a:xfrm>
            <a:off x="2336564" y="2906397"/>
            <a:ext cx="1732280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2336564" y="2940050"/>
            <a:ext cx="1732280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86" name="Text Placehold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4161274" y="1409700"/>
            <a:ext cx="1732280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0" name="Text Placeholder 19"/>
          <p:cNvSpPr>
            <a:spLocks noGrp="1"/>
          </p:cNvSpPr>
          <p:nvPr>
            <p:ph type="body" sz="quarter" idx="39" hasCustomPrompt="1"/>
          </p:nvPr>
        </p:nvSpPr>
        <p:spPr>
          <a:xfrm>
            <a:off x="4161274" y="1727200"/>
            <a:ext cx="1732280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96" name="Text Placeholder 20"/>
          <p:cNvSpPr>
            <a:spLocks noGrp="1"/>
          </p:cNvSpPr>
          <p:nvPr>
            <p:ph type="body" sz="quarter" idx="40" hasCustomPrompt="1"/>
          </p:nvPr>
        </p:nvSpPr>
        <p:spPr>
          <a:xfrm>
            <a:off x="4161274" y="2241550"/>
            <a:ext cx="1732280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98" name="Line 21"/>
          <p:cNvCxnSpPr/>
          <p:nvPr userDrawn="1"/>
        </p:nvCxnSpPr>
        <p:spPr>
          <a:xfrm>
            <a:off x="4161274" y="2446657"/>
            <a:ext cx="1732280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2"/>
          <p:cNvSpPr>
            <a:spLocks noGrp="1"/>
          </p:cNvSpPr>
          <p:nvPr>
            <p:ph type="body" sz="quarter" idx="41" hasCustomPrompt="1"/>
          </p:nvPr>
        </p:nvSpPr>
        <p:spPr>
          <a:xfrm>
            <a:off x="4161274" y="245745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00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161274" y="266700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03" name="Line 24"/>
          <p:cNvCxnSpPr/>
          <p:nvPr userDrawn="1"/>
        </p:nvCxnSpPr>
        <p:spPr>
          <a:xfrm>
            <a:off x="4161274" y="2908302"/>
            <a:ext cx="1732280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5"/>
          <p:cNvSpPr>
            <a:spLocks noGrp="1"/>
          </p:cNvSpPr>
          <p:nvPr>
            <p:ph type="body" sz="quarter" idx="43" hasCustomPrompt="1"/>
          </p:nvPr>
        </p:nvSpPr>
        <p:spPr>
          <a:xfrm>
            <a:off x="4161274" y="2940050"/>
            <a:ext cx="1732280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109" name="Text Placeholder 26"/>
          <p:cNvSpPr>
            <a:spLocks noGrp="1"/>
          </p:cNvSpPr>
          <p:nvPr>
            <p:ph type="body" sz="quarter" idx="44" hasCustomPrompt="1"/>
          </p:nvPr>
        </p:nvSpPr>
        <p:spPr>
          <a:xfrm>
            <a:off x="5984521" y="1409700"/>
            <a:ext cx="1732280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1" name="Text Placeholder 27"/>
          <p:cNvSpPr>
            <a:spLocks noGrp="1"/>
          </p:cNvSpPr>
          <p:nvPr>
            <p:ph type="body" sz="quarter" idx="46" hasCustomPrompt="1"/>
          </p:nvPr>
        </p:nvSpPr>
        <p:spPr>
          <a:xfrm>
            <a:off x="5984521" y="1727200"/>
            <a:ext cx="1732280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14" name="Text Placeholder 28"/>
          <p:cNvSpPr>
            <a:spLocks noGrp="1"/>
          </p:cNvSpPr>
          <p:nvPr>
            <p:ph type="body" sz="quarter" idx="47" hasCustomPrompt="1"/>
          </p:nvPr>
        </p:nvSpPr>
        <p:spPr>
          <a:xfrm>
            <a:off x="5984521" y="2241550"/>
            <a:ext cx="1732280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18" name="Line 29"/>
          <p:cNvCxnSpPr/>
          <p:nvPr userDrawn="1"/>
        </p:nvCxnSpPr>
        <p:spPr>
          <a:xfrm>
            <a:off x="5984521" y="2446657"/>
            <a:ext cx="1732280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Placeholder 30"/>
          <p:cNvSpPr>
            <a:spLocks noGrp="1"/>
          </p:cNvSpPr>
          <p:nvPr>
            <p:ph type="body" sz="quarter" idx="48" hasCustomPrompt="1"/>
          </p:nvPr>
        </p:nvSpPr>
        <p:spPr>
          <a:xfrm>
            <a:off x="5984521" y="245745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21" name="Text Placeholder 31"/>
          <p:cNvSpPr>
            <a:spLocks noGrp="1"/>
          </p:cNvSpPr>
          <p:nvPr>
            <p:ph type="body" sz="quarter" idx="49" hasCustomPrompt="1"/>
          </p:nvPr>
        </p:nvSpPr>
        <p:spPr>
          <a:xfrm>
            <a:off x="5984521" y="266700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22" name="Line 32"/>
          <p:cNvCxnSpPr/>
          <p:nvPr userDrawn="1"/>
        </p:nvCxnSpPr>
        <p:spPr>
          <a:xfrm>
            <a:off x="5984521" y="2908302"/>
            <a:ext cx="1732280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Placeholder 33"/>
          <p:cNvSpPr>
            <a:spLocks noGrp="1"/>
          </p:cNvSpPr>
          <p:nvPr>
            <p:ph type="body" sz="quarter" idx="50" hasCustomPrompt="1"/>
          </p:nvPr>
        </p:nvSpPr>
        <p:spPr>
          <a:xfrm>
            <a:off x="5984521" y="2940050"/>
            <a:ext cx="1732280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51" hasCustomPrompt="1"/>
          </p:nvPr>
        </p:nvSpPr>
        <p:spPr>
          <a:xfrm>
            <a:off x="7806307" y="1409700"/>
            <a:ext cx="1732280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4" name="Text Placeholder 35"/>
          <p:cNvSpPr>
            <a:spLocks noGrp="1"/>
          </p:cNvSpPr>
          <p:nvPr>
            <p:ph type="body" sz="quarter" idx="53" hasCustomPrompt="1"/>
          </p:nvPr>
        </p:nvSpPr>
        <p:spPr>
          <a:xfrm>
            <a:off x="7806307" y="1727200"/>
            <a:ext cx="1732280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54" hasCustomPrompt="1"/>
          </p:nvPr>
        </p:nvSpPr>
        <p:spPr>
          <a:xfrm>
            <a:off x="7806307" y="2241550"/>
            <a:ext cx="1732280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46" name="Line 37"/>
          <p:cNvCxnSpPr/>
          <p:nvPr userDrawn="1"/>
        </p:nvCxnSpPr>
        <p:spPr>
          <a:xfrm>
            <a:off x="7806307" y="2446657"/>
            <a:ext cx="1732280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38"/>
          <p:cNvSpPr>
            <a:spLocks noGrp="1"/>
          </p:cNvSpPr>
          <p:nvPr>
            <p:ph type="body" sz="quarter" idx="55" hasCustomPrompt="1"/>
          </p:nvPr>
        </p:nvSpPr>
        <p:spPr>
          <a:xfrm>
            <a:off x="7806307" y="245745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8" name="Text Placeholder 39"/>
          <p:cNvSpPr>
            <a:spLocks noGrp="1"/>
          </p:cNvSpPr>
          <p:nvPr>
            <p:ph type="body" sz="quarter" idx="56" hasCustomPrompt="1"/>
          </p:nvPr>
        </p:nvSpPr>
        <p:spPr>
          <a:xfrm>
            <a:off x="7806307" y="2667000"/>
            <a:ext cx="1732280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40"/>
          <p:cNvCxnSpPr/>
          <p:nvPr userDrawn="1"/>
        </p:nvCxnSpPr>
        <p:spPr>
          <a:xfrm>
            <a:off x="7806307" y="2908302"/>
            <a:ext cx="1732280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41"/>
          <p:cNvSpPr>
            <a:spLocks noGrp="1"/>
          </p:cNvSpPr>
          <p:nvPr>
            <p:ph type="body" sz="quarter" idx="57" hasCustomPrompt="1"/>
          </p:nvPr>
        </p:nvSpPr>
        <p:spPr>
          <a:xfrm>
            <a:off x="7806307" y="2940050"/>
            <a:ext cx="1732280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64" name="Footer Placeholder 42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3" name="Slide Number Placeholder 43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398627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ios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13316" y="1409700"/>
            <a:ext cx="1428449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13316" y="1727200"/>
            <a:ext cx="545805" cy="654050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11102" y="1727200"/>
            <a:ext cx="830663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11102" y="2241550"/>
            <a:ext cx="830663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59" name="Line 6"/>
          <p:cNvCxnSpPr/>
          <p:nvPr userDrawn="1"/>
        </p:nvCxnSpPr>
        <p:spPr>
          <a:xfrm>
            <a:off x="513316" y="2446657"/>
            <a:ext cx="1428449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13316" y="245745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13316" y="266700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28" name="Line 9"/>
          <p:cNvCxnSpPr/>
          <p:nvPr userDrawn="1"/>
        </p:nvCxnSpPr>
        <p:spPr>
          <a:xfrm>
            <a:off x="513316" y="2908302"/>
            <a:ext cx="1428449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513316" y="2940050"/>
            <a:ext cx="1428449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032732" y="1409700"/>
            <a:ext cx="1428449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2032733" y="1727200"/>
            <a:ext cx="545805" cy="654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7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2630518" y="1727200"/>
            <a:ext cx="830663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68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2630518" y="2241550"/>
            <a:ext cx="830663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72" name="Line 15"/>
          <p:cNvCxnSpPr/>
          <p:nvPr userDrawn="1"/>
        </p:nvCxnSpPr>
        <p:spPr>
          <a:xfrm>
            <a:off x="2032732" y="2446657"/>
            <a:ext cx="1428449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2032732" y="245745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79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2032732" y="266700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30" name="Line 18"/>
          <p:cNvCxnSpPr/>
          <p:nvPr userDrawn="1"/>
        </p:nvCxnSpPr>
        <p:spPr>
          <a:xfrm>
            <a:off x="2032732" y="2908302"/>
            <a:ext cx="1428449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2032732" y="2940050"/>
            <a:ext cx="1428449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84" name="Text Placehold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3552148" y="1409700"/>
            <a:ext cx="1428449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1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3552149" y="1727200"/>
            <a:ext cx="545805" cy="654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9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4149934" y="1727200"/>
            <a:ext cx="830663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70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4149934" y="2241550"/>
            <a:ext cx="830663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82" name="Line 24"/>
          <p:cNvCxnSpPr/>
          <p:nvPr userDrawn="1"/>
        </p:nvCxnSpPr>
        <p:spPr>
          <a:xfrm>
            <a:off x="3552148" y="2446657"/>
            <a:ext cx="1428449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Placeholder 25"/>
          <p:cNvSpPr>
            <a:spLocks noGrp="1"/>
          </p:cNvSpPr>
          <p:nvPr>
            <p:ph type="body" sz="quarter" idx="42" hasCustomPrompt="1"/>
          </p:nvPr>
        </p:nvSpPr>
        <p:spPr>
          <a:xfrm>
            <a:off x="3552148" y="245745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89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3552148" y="266700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32" name="Line 27"/>
          <p:cNvCxnSpPr/>
          <p:nvPr userDrawn="1"/>
        </p:nvCxnSpPr>
        <p:spPr>
          <a:xfrm>
            <a:off x="3552148" y="2908302"/>
            <a:ext cx="1428449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28"/>
          <p:cNvSpPr>
            <a:spLocks noGrp="1"/>
          </p:cNvSpPr>
          <p:nvPr>
            <p:ph type="body" sz="quarter" idx="44" hasCustomPrompt="1"/>
          </p:nvPr>
        </p:nvSpPr>
        <p:spPr>
          <a:xfrm>
            <a:off x="3552148" y="2940050"/>
            <a:ext cx="1428449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46" hasCustomPrompt="1"/>
          </p:nvPr>
        </p:nvSpPr>
        <p:spPr>
          <a:xfrm>
            <a:off x="5071565" y="1409700"/>
            <a:ext cx="1428449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4" name="Text Placeholder 30"/>
          <p:cNvSpPr>
            <a:spLocks noGrp="1"/>
          </p:cNvSpPr>
          <p:nvPr>
            <p:ph type="body" sz="quarter" idx="53" hasCustomPrompt="1"/>
          </p:nvPr>
        </p:nvSpPr>
        <p:spPr>
          <a:xfrm>
            <a:off x="5071565" y="1727200"/>
            <a:ext cx="545805" cy="654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1" name="Text Placeholder 31"/>
          <p:cNvSpPr>
            <a:spLocks noGrp="1"/>
          </p:cNvSpPr>
          <p:nvPr>
            <p:ph type="body" sz="quarter" idx="47" hasCustomPrompt="1"/>
          </p:nvPr>
        </p:nvSpPr>
        <p:spPr>
          <a:xfrm>
            <a:off x="5669351" y="1727200"/>
            <a:ext cx="830663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92" name="Text Placeholder 32"/>
          <p:cNvSpPr>
            <a:spLocks noGrp="1"/>
          </p:cNvSpPr>
          <p:nvPr>
            <p:ph type="body" sz="quarter" idx="49" hasCustomPrompt="1"/>
          </p:nvPr>
        </p:nvSpPr>
        <p:spPr>
          <a:xfrm>
            <a:off x="5669350" y="2241550"/>
            <a:ext cx="830663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95" name="Line 33"/>
          <p:cNvCxnSpPr/>
          <p:nvPr userDrawn="1"/>
        </p:nvCxnSpPr>
        <p:spPr>
          <a:xfrm>
            <a:off x="5071565" y="2446657"/>
            <a:ext cx="1428449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Placeholder 34"/>
          <p:cNvSpPr>
            <a:spLocks noGrp="1"/>
          </p:cNvSpPr>
          <p:nvPr>
            <p:ph type="body" sz="quarter" idx="50" hasCustomPrompt="1"/>
          </p:nvPr>
        </p:nvSpPr>
        <p:spPr>
          <a:xfrm>
            <a:off x="5071565" y="245745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02" name="Text Placeholder 35"/>
          <p:cNvSpPr>
            <a:spLocks noGrp="1"/>
          </p:cNvSpPr>
          <p:nvPr>
            <p:ph type="body" sz="quarter" idx="51" hasCustomPrompt="1"/>
          </p:nvPr>
        </p:nvSpPr>
        <p:spPr>
          <a:xfrm>
            <a:off x="5071565" y="266700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34" name="Line 36"/>
          <p:cNvCxnSpPr/>
          <p:nvPr userDrawn="1"/>
        </p:nvCxnSpPr>
        <p:spPr>
          <a:xfrm>
            <a:off x="5071565" y="2908302"/>
            <a:ext cx="1428449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 Placeholder 37"/>
          <p:cNvSpPr>
            <a:spLocks noGrp="1"/>
          </p:cNvSpPr>
          <p:nvPr>
            <p:ph type="body" sz="quarter" idx="52" hasCustomPrompt="1"/>
          </p:nvPr>
        </p:nvSpPr>
        <p:spPr>
          <a:xfrm>
            <a:off x="5071565" y="2940050"/>
            <a:ext cx="1428449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108" name="Text Placeholder 38"/>
          <p:cNvSpPr>
            <a:spLocks noGrp="1"/>
          </p:cNvSpPr>
          <p:nvPr>
            <p:ph type="body" sz="quarter" idx="54" hasCustomPrompt="1"/>
          </p:nvPr>
        </p:nvSpPr>
        <p:spPr>
          <a:xfrm>
            <a:off x="6590981" y="1409700"/>
            <a:ext cx="1428449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5" name="Text Placeholder 39"/>
          <p:cNvSpPr>
            <a:spLocks noGrp="1"/>
          </p:cNvSpPr>
          <p:nvPr>
            <p:ph type="body" sz="quarter" idx="61" hasCustomPrompt="1"/>
          </p:nvPr>
        </p:nvSpPr>
        <p:spPr>
          <a:xfrm>
            <a:off x="6590981" y="1727200"/>
            <a:ext cx="545805" cy="654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3" name="Text Placeholder 40"/>
          <p:cNvSpPr>
            <a:spLocks noGrp="1"/>
          </p:cNvSpPr>
          <p:nvPr>
            <p:ph type="body" sz="quarter" idx="55" hasCustomPrompt="1"/>
          </p:nvPr>
        </p:nvSpPr>
        <p:spPr>
          <a:xfrm>
            <a:off x="7188767" y="1727199"/>
            <a:ext cx="830663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94" name="Text Placeholder 41"/>
          <p:cNvSpPr>
            <a:spLocks noGrp="1"/>
          </p:cNvSpPr>
          <p:nvPr>
            <p:ph type="body" sz="quarter" idx="57" hasCustomPrompt="1"/>
          </p:nvPr>
        </p:nvSpPr>
        <p:spPr>
          <a:xfrm>
            <a:off x="7188767" y="2241550"/>
            <a:ext cx="830663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06" name="Line 42"/>
          <p:cNvCxnSpPr/>
          <p:nvPr userDrawn="1"/>
        </p:nvCxnSpPr>
        <p:spPr>
          <a:xfrm>
            <a:off x="6590981" y="2446657"/>
            <a:ext cx="1428449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43"/>
          <p:cNvSpPr>
            <a:spLocks noGrp="1"/>
          </p:cNvSpPr>
          <p:nvPr>
            <p:ph type="body" sz="quarter" idx="58" hasCustomPrompt="1"/>
          </p:nvPr>
        </p:nvSpPr>
        <p:spPr>
          <a:xfrm>
            <a:off x="6590981" y="2447925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13" name="Text Placeholder 44"/>
          <p:cNvSpPr>
            <a:spLocks noGrp="1"/>
          </p:cNvSpPr>
          <p:nvPr>
            <p:ph type="body" sz="quarter" idx="59" hasCustomPrompt="1"/>
          </p:nvPr>
        </p:nvSpPr>
        <p:spPr>
          <a:xfrm>
            <a:off x="6590981" y="266700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36" name="Line 45"/>
          <p:cNvCxnSpPr/>
          <p:nvPr userDrawn="1"/>
        </p:nvCxnSpPr>
        <p:spPr>
          <a:xfrm>
            <a:off x="6590981" y="2908302"/>
            <a:ext cx="1428449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Placeholder 46"/>
          <p:cNvSpPr>
            <a:spLocks noGrp="1"/>
          </p:cNvSpPr>
          <p:nvPr>
            <p:ph type="body" sz="quarter" idx="60" hasCustomPrompt="1"/>
          </p:nvPr>
        </p:nvSpPr>
        <p:spPr>
          <a:xfrm>
            <a:off x="6590981" y="2940050"/>
            <a:ext cx="1428449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119" name="Text Placeholder 47"/>
          <p:cNvSpPr>
            <a:spLocks noGrp="1"/>
          </p:cNvSpPr>
          <p:nvPr>
            <p:ph type="body" sz="quarter" idx="62" hasCustomPrompt="1"/>
          </p:nvPr>
        </p:nvSpPr>
        <p:spPr>
          <a:xfrm>
            <a:off x="8110138" y="1409700"/>
            <a:ext cx="1428449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6" name="Text Placeholder 48"/>
          <p:cNvSpPr>
            <a:spLocks noGrp="1"/>
          </p:cNvSpPr>
          <p:nvPr>
            <p:ph type="body" sz="quarter" idx="69" hasCustomPrompt="1"/>
          </p:nvPr>
        </p:nvSpPr>
        <p:spPr>
          <a:xfrm>
            <a:off x="8110137" y="1727200"/>
            <a:ext cx="545805" cy="654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5" name="Text Placeholder 49"/>
          <p:cNvSpPr>
            <a:spLocks noGrp="1"/>
          </p:cNvSpPr>
          <p:nvPr>
            <p:ph type="body" sz="quarter" idx="63" hasCustomPrompt="1"/>
          </p:nvPr>
        </p:nvSpPr>
        <p:spPr>
          <a:xfrm>
            <a:off x="8707924" y="1727199"/>
            <a:ext cx="830663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16" name="Text Placeholder 50"/>
          <p:cNvSpPr>
            <a:spLocks noGrp="1"/>
          </p:cNvSpPr>
          <p:nvPr>
            <p:ph type="body" sz="quarter" idx="65" hasCustomPrompt="1"/>
          </p:nvPr>
        </p:nvSpPr>
        <p:spPr>
          <a:xfrm>
            <a:off x="8707922" y="2241550"/>
            <a:ext cx="830663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17" name="Line 51"/>
          <p:cNvCxnSpPr/>
          <p:nvPr userDrawn="1"/>
        </p:nvCxnSpPr>
        <p:spPr>
          <a:xfrm>
            <a:off x="8110138" y="2446657"/>
            <a:ext cx="1428449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 Placeholder 52"/>
          <p:cNvSpPr>
            <a:spLocks noGrp="1"/>
          </p:cNvSpPr>
          <p:nvPr>
            <p:ph type="body" sz="quarter" idx="66" hasCustomPrompt="1"/>
          </p:nvPr>
        </p:nvSpPr>
        <p:spPr>
          <a:xfrm>
            <a:off x="8110138" y="245745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24" name="Text Placeholder 53"/>
          <p:cNvSpPr>
            <a:spLocks noGrp="1"/>
          </p:cNvSpPr>
          <p:nvPr>
            <p:ph type="body" sz="quarter" idx="67" hasCustomPrompt="1"/>
          </p:nvPr>
        </p:nvSpPr>
        <p:spPr>
          <a:xfrm>
            <a:off x="8110138" y="266700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14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38" name="Line 54"/>
          <p:cNvCxnSpPr/>
          <p:nvPr userDrawn="1"/>
        </p:nvCxnSpPr>
        <p:spPr>
          <a:xfrm>
            <a:off x="8110138" y="2908302"/>
            <a:ext cx="1428449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Placeholder 55"/>
          <p:cNvSpPr>
            <a:spLocks noGrp="1"/>
          </p:cNvSpPr>
          <p:nvPr>
            <p:ph type="body" sz="quarter" idx="68" hasCustomPrompt="1"/>
          </p:nvPr>
        </p:nvSpPr>
        <p:spPr>
          <a:xfrm>
            <a:off x="8110138" y="2940050"/>
            <a:ext cx="1428449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64" name="Footer Placeholder 56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3" name="Slide Number Placeholder 57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757462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ios w/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13316" y="1409700"/>
            <a:ext cx="1428449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8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13316" y="1727199"/>
            <a:ext cx="1428449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8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13316" y="2241550"/>
            <a:ext cx="1428449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58" name="Line 5"/>
          <p:cNvCxnSpPr/>
          <p:nvPr userDrawn="1"/>
        </p:nvCxnSpPr>
        <p:spPr>
          <a:xfrm>
            <a:off x="513316" y="2446657"/>
            <a:ext cx="1428449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316" y="245745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13316" y="266700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00" name="Line 8"/>
          <p:cNvCxnSpPr/>
          <p:nvPr userDrawn="1"/>
        </p:nvCxnSpPr>
        <p:spPr>
          <a:xfrm>
            <a:off x="513316" y="2908302"/>
            <a:ext cx="1428449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513316" y="2940050"/>
            <a:ext cx="1428449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164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2032732" y="1409700"/>
            <a:ext cx="1428449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2032732" y="1727199"/>
            <a:ext cx="1428449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91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2032732" y="2241550"/>
            <a:ext cx="1428449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63" name="Line 13"/>
          <p:cNvCxnSpPr/>
          <p:nvPr userDrawn="1"/>
        </p:nvCxnSpPr>
        <p:spPr>
          <a:xfrm>
            <a:off x="2032732" y="2446657"/>
            <a:ext cx="1428449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2032732" y="245745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66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2032732" y="266700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02" name="Line 16"/>
          <p:cNvCxnSpPr/>
          <p:nvPr userDrawn="1"/>
        </p:nvCxnSpPr>
        <p:spPr>
          <a:xfrm>
            <a:off x="2032732" y="2908302"/>
            <a:ext cx="1428449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2032732" y="2940050"/>
            <a:ext cx="1428449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169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3552148" y="1409700"/>
            <a:ext cx="1428449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2" name="Text Placeholder 19"/>
          <p:cNvSpPr>
            <a:spLocks noGrp="1"/>
          </p:cNvSpPr>
          <p:nvPr>
            <p:ph type="body" sz="quarter" idx="39" hasCustomPrompt="1"/>
          </p:nvPr>
        </p:nvSpPr>
        <p:spPr>
          <a:xfrm>
            <a:off x="3552148" y="1727199"/>
            <a:ext cx="1428449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93" name="Text Placeholder 20"/>
          <p:cNvSpPr>
            <a:spLocks noGrp="1"/>
          </p:cNvSpPr>
          <p:nvPr>
            <p:ph type="body" sz="quarter" idx="41" hasCustomPrompt="1"/>
          </p:nvPr>
        </p:nvSpPr>
        <p:spPr>
          <a:xfrm>
            <a:off x="3552148" y="2241550"/>
            <a:ext cx="1428449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68" name="Line 21"/>
          <p:cNvCxnSpPr/>
          <p:nvPr userDrawn="1"/>
        </p:nvCxnSpPr>
        <p:spPr>
          <a:xfrm>
            <a:off x="3552148" y="2446657"/>
            <a:ext cx="1428449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 Placeholder 22"/>
          <p:cNvSpPr>
            <a:spLocks noGrp="1"/>
          </p:cNvSpPr>
          <p:nvPr>
            <p:ph type="body" sz="quarter" idx="42" hasCustomPrompt="1"/>
          </p:nvPr>
        </p:nvSpPr>
        <p:spPr>
          <a:xfrm>
            <a:off x="3552148" y="245745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71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52148" y="266700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04" name="Line 24"/>
          <p:cNvCxnSpPr/>
          <p:nvPr userDrawn="1"/>
        </p:nvCxnSpPr>
        <p:spPr>
          <a:xfrm>
            <a:off x="3552148" y="2908302"/>
            <a:ext cx="1428449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 Placeholder 25"/>
          <p:cNvSpPr>
            <a:spLocks noGrp="1"/>
          </p:cNvSpPr>
          <p:nvPr>
            <p:ph type="body" sz="quarter" idx="44" hasCustomPrompt="1"/>
          </p:nvPr>
        </p:nvSpPr>
        <p:spPr>
          <a:xfrm>
            <a:off x="3552148" y="2940050"/>
            <a:ext cx="1428449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174" name="Text Placeholder 26"/>
          <p:cNvSpPr>
            <a:spLocks noGrp="1"/>
          </p:cNvSpPr>
          <p:nvPr>
            <p:ph type="body" sz="quarter" idx="46" hasCustomPrompt="1"/>
          </p:nvPr>
        </p:nvSpPr>
        <p:spPr>
          <a:xfrm>
            <a:off x="5071565" y="1409700"/>
            <a:ext cx="1428449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4" name="Text Placeholder 27"/>
          <p:cNvSpPr>
            <a:spLocks noGrp="1"/>
          </p:cNvSpPr>
          <p:nvPr>
            <p:ph type="body" sz="quarter" idx="47" hasCustomPrompt="1"/>
          </p:nvPr>
        </p:nvSpPr>
        <p:spPr>
          <a:xfrm>
            <a:off x="5071565" y="1727200"/>
            <a:ext cx="1428449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95" name="Text Placeholder 28"/>
          <p:cNvSpPr>
            <a:spLocks noGrp="1"/>
          </p:cNvSpPr>
          <p:nvPr>
            <p:ph type="body" sz="quarter" idx="49" hasCustomPrompt="1"/>
          </p:nvPr>
        </p:nvSpPr>
        <p:spPr>
          <a:xfrm>
            <a:off x="5071564" y="2241550"/>
            <a:ext cx="1428449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73" name="Line 29"/>
          <p:cNvCxnSpPr/>
          <p:nvPr userDrawn="1"/>
        </p:nvCxnSpPr>
        <p:spPr>
          <a:xfrm>
            <a:off x="5071565" y="2446657"/>
            <a:ext cx="1428449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 Placeholder 30"/>
          <p:cNvSpPr>
            <a:spLocks noGrp="1"/>
          </p:cNvSpPr>
          <p:nvPr>
            <p:ph type="body" sz="quarter" idx="50" hasCustomPrompt="1"/>
          </p:nvPr>
        </p:nvSpPr>
        <p:spPr>
          <a:xfrm>
            <a:off x="5071565" y="245745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76" name="Text Placeholder 31"/>
          <p:cNvSpPr>
            <a:spLocks noGrp="1"/>
          </p:cNvSpPr>
          <p:nvPr>
            <p:ph type="body" sz="quarter" idx="51" hasCustomPrompt="1"/>
          </p:nvPr>
        </p:nvSpPr>
        <p:spPr>
          <a:xfrm>
            <a:off x="5071565" y="266700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06" name="Line 32"/>
          <p:cNvCxnSpPr/>
          <p:nvPr userDrawn="1"/>
        </p:nvCxnSpPr>
        <p:spPr>
          <a:xfrm>
            <a:off x="5071565" y="2908302"/>
            <a:ext cx="1428449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 Placeholder 33"/>
          <p:cNvSpPr>
            <a:spLocks noGrp="1"/>
          </p:cNvSpPr>
          <p:nvPr>
            <p:ph type="body" sz="quarter" idx="52" hasCustomPrompt="1"/>
          </p:nvPr>
        </p:nvSpPr>
        <p:spPr>
          <a:xfrm>
            <a:off x="5071565" y="2940050"/>
            <a:ext cx="1428449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179" name="Text Placeholder 34"/>
          <p:cNvSpPr>
            <a:spLocks noGrp="1"/>
          </p:cNvSpPr>
          <p:nvPr>
            <p:ph type="body" sz="quarter" idx="54" hasCustomPrompt="1"/>
          </p:nvPr>
        </p:nvSpPr>
        <p:spPr>
          <a:xfrm>
            <a:off x="6590981" y="1409700"/>
            <a:ext cx="1428449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6" name="Text Placeholder 35"/>
          <p:cNvSpPr>
            <a:spLocks noGrp="1"/>
          </p:cNvSpPr>
          <p:nvPr>
            <p:ph type="body" sz="quarter" idx="55" hasCustomPrompt="1"/>
          </p:nvPr>
        </p:nvSpPr>
        <p:spPr>
          <a:xfrm>
            <a:off x="6590981" y="1727200"/>
            <a:ext cx="1428449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97" name="Text Placeholder 36"/>
          <p:cNvSpPr>
            <a:spLocks noGrp="1"/>
          </p:cNvSpPr>
          <p:nvPr>
            <p:ph type="body" sz="quarter" idx="57" hasCustomPrompt="1"/>
          </p:nvPr>
        </p:nvSpPr>
        <p:spPr>
          <a:xfrm>
            <a:off x="6590980" y="2241550"/>
            <a:ext cx="1428449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78" name="Line 37"/>
          <p:cNvCxnSpPr/>
          <p:nvPr userDrawn="1"/>
        </p:nvCxnSpPr>
        <p:spPr>
          <a:xfrm>
            <a:off x="6590981" y="2446657"/>
            <a:ext cx="1428449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 Placeholder 38"/>
          <p:cNvSpPr>
            <a:spLocks noGrp="1"/>
          </p:cNvSpPr>
          <p:nvPr>
            <p:ph type="body" sz="quarter" idx="58" hasCustomPrompt="1"/>
          </p:nvPr>
        </p:nvSpPr>
        <p:spPr>
          <a:xfrm>
            <a:off x="6590981" y="245745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81" name="Text Placeholder 39"/>
          <p:cNvSpPr>
            <a:spLocks noGrp="1"/>
          </p:cNvSpPr>
          <p:nvPr>
            <p:ph type="body" sz="quarter" idx="59" hasCustomPrompt="1"/>
          </p:nvPr>
        </p:nvSpPr>
        <p:spPr>
          <a:xfrm>
            <a:off x="6590981" y="266700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08" name="Line 40"/>
          <p:cNvCxnSpPr/>
          <p:nvPr userDrawn="1"/>
        </p:nvCxnSpPr>
        <p:spPr>
          <a:xfrm>
            <a:off x="6590981" y="2908302"/>
            <a:ext cx="1428449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 Placeholder 41"/>
          <p:cNvSpPr>
            <a:spLocks noGrp="1"/>
          </p:cNvSpPr>
          <p:nvPr>
            <p:ph type="body" sz="quarter" idx="60" hasCustomPrompt="1"/>
          </p:nvPr>
        </p:nvSpPr>
        <p:spPr>
          <a:xfrm>
            <a:off x="6590981" y="2940050"/>
            <a:ext cx="1428449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184" name="Text Placeholder 42"/>
          <p:cNvSpPr>
            <a:spLocks noGrp="1"/>
          </p:cNvSpPr>
          <p:nvPr>
            <p:ph type="body" sz="quarter" idx="62" hasCustomPrompt="1"/>
          </p:nvPr>
        </p:nvSpPr>
        <p:spPr>
          <a:xfrm>
            <a:off x="8110138" y="1409700"/>
            <a:ext cx="1428449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28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8" name="Text Placeholder 43"/>
          <p:cNvSpPr>
            <a:spLocks noGrp="1"/>
          </p:cNvSpPr>
          <p:nvPr>
            <p:ph type="body" sz="quarter" idx="63" hasCustomPrompt="1"/>
          </p:nvPr>
        </p:nvSpPr>
        <p:spPr>
          <a:xfrm>
            <a:off x="8110138" y="1727199"/>
            <a:ext cx="1428449" cy="5016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99" name="Text Placeholder 44"/>
          <p:cNvSpPr>
            <a:spLocks noGrp="1"/>
          </p:cNvSpPr>
          <p:nvPr>
            <p:ph type="body" sz="quarter" idx="65" hasCustomPrompt="1"/>
          </p:nvPr>
        </p:nvSpPr>
        <p:spPr>
          <a:xfrm>
            <a:off x="8110138" y="2241550"/>
            <a:ext cx="1428449" cy="177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83" name="Line 45"/>
          <p:cNvCxnSpPr/>
          <p:nvPr userDrawn="1"/>
        </p:nvCxnSpPr>
        <p:spPr>
          <a:xfrm>
            <a:off x="8115335" y="2446657"/>
            <a:ext cx="1428449" cy="1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 Placeholder 46"/>
          <p:cNvSpPr>
            <a:spLocks noGrp="1"/>
          </p:cNvSpPr>
          <p:nvPr>
            <p:ph type="body" sz="quarter" idx="66" hasCustomPrompt="1"/>
          </p:nvPr>
        </p:nvSpPr>
        <p:spPr>
          <a:xfrm>
            <a:off x="8110138" y="245745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86" name="Text Placeholder 47"/>
          <p:cNvSpPr>
            <a:spLocks noGrp="1"/>
          </p:cNvSpPr>
          <p:nvPr>
            <p:ph type="body" sz="quarter" idx="67" hasCustomPrompt="1"/>
          </p:nvPr>
        </p:nvSpPr>
        <p:spPr>
          <a:xfrm>
            <a:off x="8110138" y="2667000"/>
            <a:ext cx="1428449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10" name="Line 48"/>
          <p:cNvCxnSpPr/>
          <p:nvPr userDrawn="1"/>
        </p:nvCxnSpPr>
        <p:spPr>
          <a:xfrm>
            <a:off x="8110138" y="2908302"/>
            <a:ext cx="1428449" cy="1905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 Placeholder 49"/>
          <p:cNvSpPr>
            <a:spLocks noGrp="1"/>
          </p:cNvSpPr>
          <p:nvPr>
            <p:ph type="body" sz="quarter" idx="68" hasCustomPrompt="1"/>
          </p:nvPr>
        </p:nvSpPr>
        <p:spPr>
          <a:xfrm>
            <a:off x="8110138" y="2940050"/>
            <a:ext cx="1428449" cy="3790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68" name="Footer Placeholder 50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1" name="Slide Number Placeholder 51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40063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13316" y="1409700"/>
            <a:ext cx="688754" cy="9398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3038" y="1409700"/>
            <a:ext cx="1408372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126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31" dirty="0"/>
              <a:t>Click to add name</a:t>
            </a:r>
            <a:endParaRPr lang="en-US" dirty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93038" y="1663700"/>
            <a:ext cx="1408372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93038" y="200660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96" name="Text Placeholder 6"/>
          <p:cNvSpPr>
            <a:spLocks noGrp="1"/>
          </p:cNvSpPr>
          <p:nvPr>
            <p:ph type="body" sz="quarter" idx="50" hasCustomPrompt="1"/>
          </p:nvPr>
        </p:nvSpPr>
        <p:spPr>
          <a:xfrm>
            <a:off x="1293038" y="222885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13317" y="2451100"/>
            <a:ext cx="218809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481" name="Text Placeholder 8"/>
          <p:cNvSpPr>
            <a:spLocks noGrp="1"/>
          </p:cNvSpPr>
          <p:nvPr>
            <p:ph type="body" sz="quarter" idx="56" hasCustomPrompt="1"/>
          </p:nvPr>
        </p:nvSpPr>
        <p:spPr>
          <a:xfrm>
            <a:off x="513316" y="2762250"/>
            <a:ext cx="688754" cy="9398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76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1293038" y="2762250"/>
            <a:ext cx="1408372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126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31" dirty="0"/>
              <a:t>Click to add name</a:t>
            </a:r>
            <a:endParaRPr lang="en-US" dirty="0"/>
          </a:p>
        </p:txBody>
      </p:sp>
      <p:sp>
        <p:nvSpPr>
          <p:cNvPr id="477" name="Text Placeholder 10"/>
          <p:cNvSpPr>
            <a:spLocks noGrp="1"/>
          </p:cNvSpPr>
          <p:nvPr>
            <p:ph type="body" sz="quarter" idx="52" hasCustomPrompt="1"/>
          </p:nvPr>
        </p:nvSpPr>
        <p:spPr>
          <a:xfrm>
            <a:off x="1293038" y="3016250"/>
            <a:ext cx="1408372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479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1293038" y="335915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482" name="Text Placeholder 12"/>
          <p:cNvSpPr>
            <a:spLocks noGrp="1"/>
          </p:cNvSpPr>
          <p:nvPr>
            <p:ph type="body" sz="quarter" idx="57" hasCustomPrompt="1"/>
          </p:nvPr>
        </p:nvSpPr>
        <p:spPr>
          <a:xfrm>
            <a:off x="1293038" y="358140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80" name="Text Placeholder 13"/>
          <p:cNvSpPr>
            <a:spLocks noGrp="1"/>
          </p:cNvSpPr>
          <p:nvPr>
            <p:ph type="body" sz="quarter" idx="55" hasCustomPrompt="1"/>
          </p:nvPr>
        </p:nvSpPr>
        <p:spPr>
          <a:xfrm>
            <a:off x="513317" y="3803650"/>
            <a:ext cx="218809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489" name="Text Placeholder 14"/>
          <p:cNvSpPr>
            <a:spLocks noGrp="1"/>
          </p:cNvSpPr>
          <p:nvPr>
            <p:ph type="body" sz="quarter" idx="63" hasCustomPrompt="1"/>
          </p:nvPr>
        </p:nvSpPr>
        <p:spPr>
          <a:xfrm>
            <a:off x="513316" y="4114800"/>
            <a:ext cx="688754" cy="9398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84" name="Text Placeholder 15"/>
          <p:cNvSpPr>
            <a:spLocks noGrp="1"/>
          </p:cNvSpPr>
          <p:nvPr>
            <p:ph type="body" sz="quarter" idx="58" hasCustomPrompt="1"/>
          </p:nvPr>
        </p:nvSpPr>
        <p:spPr>
          <a:xfrm>
            <a:off x="1293038" y="4114800"/>
            <a:ext cx="1408372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126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31" dirty="0"/>
              <a:t>Click to add name</a:t>
            </a:r>
            <a:endParaRPr lang="en-US" dirty="0"/>
          </a:p>
        </p:txBody>
      </p:sp>
      <p:sp>
        <p:nvSpPr>
          <p:cNvPr id="485" name="Text Placeholder 16"/>
          <p:cNvSpPr>
            <a:spLocks noGrp="1"/>
          </p:cNvSpPr>
          <p:nvPr>
            <p:ph type="body" sz="quarter" idx="59" hasCustomPrompt="1"/>
          </p:nvPr>
        </p:nvSpPr>
        <p:spPr>
          <a:xfrm>
            <a:off x="1293038" y="4368800"/>
            <a:ext cx="1408372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487" name="Text Placeholder 17"/>
          <p:cNvSpPr>
            <a:spLocks noGrp="1"/>
          </p:cNvSpPr>
          <p:nvPr>
            <p:ph type="body" sz="quarter" idx="61" hasCustomPrompt="1"/>
          </p:nvPr>
        </p:nvSpPr>
        <p:spPr>
          <a:xfrm>
            <a:off x="1293038" y="471170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490" name="Text Placeholder 18"/>
          <p:cNvSpPr>
            <a:spLocks noGrp="1"/>
          </p:cNvSpPr>
          <p:nvPr>
            <p:ph type="body" sz="quarter" idx="64" hasCustomPrompt="1"/>
          </p:nvPr>
        </p:nvSpPr>
        <p:spPr>
          <a:xfrm>
            <a:off x="1293038" y="493395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88" name="Text Placeholder 19"/>
          <p:cNvSpPr>
            <a:spLocks noGrp="1"/>
          </p:cNvSpPr>
          <p:nvPr>
            <p:ph type="body" sz="quarter" idx="62" hasCustomPrompt="1"/>
          </p:nvPr>
        </p:nvSpPr>
        <p:spPr>
          <a:xfrm>
            <a:off x="513317" y="5156200"/>
            <a:ext cx="218809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497" name="Text Placeholder 20"/>
          <p:cNvSpPr>
            <a:spLocks noGrp="1"/>
          </p:cNvSpPr>
          <p:nvPr>
            <p:ph type="body" sz="quarter" idx="70" hasCustomPrompt="1"/>
          </p:nvPr>
        </p:nvSpPr>
        <p:spPr>
          <a:xfrm>
            <a:off x="513316" y="5467350"/>
            <a:ext cx="688754" cy="9398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92" name="Text Placeholder 21"/>
          <p:cNvSpPr>
            <a:spLocks noGrp="1"/>
          </p:cNvSpPr>
          <p:nvPr>
            <p:ph type="body" sz="quarter" idx="65" hasCustomPrompt="1"/>
          </p:nvPr>
        </p:nvSpPr>
        <p:spPr>
          <a:xfrm>
            <a:off x="1293038" y="5467350"/>
            <a:ext cx="1408372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126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31" dirty="0"/>
              <a:t>Click to add name</a:t>
            </a:r>
            <a:endParaRPr lang="en-US" dirty="0"/>
          </a:p>
        </p:txBody>
      </p:sp>
      <p:sp>
        <p:nvSpPr>
          <p:cNvPr id="493" name="Text Placeholder 22"/>
          <p:cNvSpPr>
            <a:spLocks noGrp="1"/>
          </p:cNvSpPr>
          <p:nvPr>
            <p:ph type="body" sz="quarter" idx="66" hasCustomPrompt="1"/>
          </p:nvPr>
        </p:nvSpPr>
        <p:spPr>
          <a:xfrm>
            <a:off x="1293038" y="5721350"/>
            <a:ext cx="1408372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495" name="Text Placeholder 23"/>
          <p:cNvSpPr>
            <a:spLocks noGrp="1"/>
          </p:cNvSpPr>
          <p:nvPr>
            <p:ph type="body" sz="quarter" idx="68" hasCustomPrompt="1"/>
          </p:nvPr>
        </p:nvSpPr>
        <p:spPr>
          <a:xfrm>
            <a:off x="1293038" y="606425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98" name="Text Placeholder 24"/>
          <p:cNvSpPr>
            <a:spLocks noGrp="1"/>
          </p:cNvSpPr>
          <p:nvPr>
            <p:ph type="body" sz="quarter" idx="71" hasCustomPrompt="1"/>
          </p:nvPr>
        </p:nvSpPr>
        <p:spPr>
          <a:xfrm>
            <a:off x="1293038" y="628650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96" name="Text Placeholder 25"/>
          <p:cNvSpPr>
            <a:spLocks noGrp="1"/>
          </p:cNvSpPr>
          <p:nvPr>
            <p:ph type="body" sz="quarter" idx="69" hasCustomPrompt="1"/>
          </p:nvPr>
        </p:nvSpPr>
        <p:spPr>
          <a:xfrm>
            <a:off x="513317" y="6508750"/>
            <a:ext cx="218809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05" name="Text Placeholder 26"/>
          <p:cNvSpPr>
            <a:spLocks noGrp="1"/>
          </p:cNvSpPr>
          <p:nvPr>
            <p:ph type="body" sz="quarter" idx="77" hasCustomPrompt="1"/>
          </p:nvPr>
        </p:nvSpPr>
        <p:spPr>
          <a:xfrm>
            <a:off x="2792376" y="1405909"/>
            <a:ext cx="688754" cy="9398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1" name="Text Placeholder 27"/>
          <p:cNvSpPr>
            <a:spLocks noGrp="1"/>
          </p:cNvSpPr>
          <p:nvPr>
            <p:ph type="body" sz="quarter" idx="156" hasCustomPrompt="1"/>
          </p:nvPr>
        </p:nvSpPr>
        <p:spPr>
          <a:xfrm>
            <a:off x="3572099" y="1409700"/>
            <a:ext cx="1408372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126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31" dirty="0"/>
              <a:t>Click to add name</a:t>
            </a:r>
            <a:endParaRPr lang="en-US" dirty="0"/>
          </a:p>
        </p:txBody>
      </p:sp>
      <p:sp>
        <p:nvSpPr>
          <p:cNvPr id="501" name="Text Placeholder 28"/>
          <p:cNvSpPr>
            <a:spLocks noGrp="1"/>
          </p:cNvSpPr>
          <p:nvPr>
            <p:ph type="body" sz="quarter" idx="73" hasCustomPrompt="1"/>
          </p:nvPr>
        </p:nvSpPr>
        <p:spPr>
          <a:xfrm>
            <a:off x="3572099" y="1663700"/>
            <a:ext cx="1408372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03" name="Text Placeholder 29"/>
          <p:cNvSpPr>
            <a:spLocks noGrp="1"/>
          </p:cNvSpPr>
          <p:nvPr>
            <p:ph type="body" sz="quarter" idx="75" hasCustomPrompt="1"/>
          </p:nvPr>
        </p:nvSpPr>
        <p:spPr>
          <a:xfrm>
            <a:off x="3572099" y="200660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06" name="Text Placeholder 30"/>
          <p:cNvSpPr>
            <a:spLocks noGrp="1"/>
          </p:cNvSpPr>
          <p:nvPr>
            <p:ph type="body" sz="quarter" idx="78" hasCustomPrompt="1"/>
          </p:nvPr>
        </p:nvSpPr>
        <p:spPr>
          <a:xfrm>
            <a:off x="3572099" y="222885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04" name="Text Placeholder 31"/>
          <p:cNvSpPr>
            <a:spLocks noGrp="1"/>
          </p:cNvSpPr>
          <p:nvPr>
            <p:ph type="body" sz="quarter" idx="76" hasCustomPrompt="1"/>
          </p:nvPr>
        </p:nvSpPr>
        <p:spPr>
          <a:xfrm>
            <a:off x="2792377" y="2451100"/>
            <a:ext cx="2188221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13" name="Text Placeholder 32"/>
          <p:cNvSpPr>
            <a:spLocks noGrp="1"/>
          </p:cNvSpPr>
          <p:nvPr>
            <p:ph type="body" sz="quarter" idx="84" hasCustomPrompt="1"/>
          </p:nvPr>
        </p:nvSpPr>
        <p:spPr>
          <a:xfrm>
            <a:off x="2792377" y="2762250"/>
            <a:ext cx="698795" cy="91669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08" name="Text Placeholder 33"/>
          <p:cNvSpPr>
            <a:spLocks noGrp="1"/>
          </p:cNvSpPr>
          <p:nvPr>
            <p:ph type="body" sz="quarter" idx="79" hasCustomPrompt="1"/>
          </p:nvPr>
        </p:nvSpPr>
        <p:spPr>
          <a:xfrm>
            <a:off x="3572099" y="2762250"/>
            <a:ext cx="1408372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126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31" dirty="0"/>
              <a:t>Click to add name</a:t>
            </a:r>
            <a:endParaRPr lang="en-US" dirty="0"/>
          </a:p>
        </p:txBody>
      </p:sp>
      <p:sp>
        <p:nvSpPr>
          <p:cNvPr id="509" name="Text Placeholder 34"/>
          <p:cNvSpPr>
            <a:spLocks noGrp="1"/>
          </p:cNvSpPr>
          <p:nvPr>
            <p:ph type="body" sz="quarter" idx="80" hasCustomPrompt="1"/>
          </p:nvPr>
        </p:nvSpPr>
        <p:spPr>
          <a:xfrm>
            <a:off x="3572099" y="3016250"/>
            <a:ext cx="1408372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11" name="Text Placeholder 35"/>
          <p:cNvSpPr>
            <a:spLocks noGrp="1"/>
          </p:cNvSpPr>
          <p:nvPr>
            <p:ph type="body" sz="quarter" idx="82" hasCustomPrompt="1"/>
          </p:nvPr>
        </p:nvSpPr>
        <p:spPr>
          <a:xfrm>
            <a:off x="3572099" y="335915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14" name="Text Placeholder 36"/>
          <p:cNvSpPr>
            <a:spLocks noGrp="1"/>
          </p:cNvSpPr>
          <p:nvPr>
            <p:ph type="body" sz="quarter" idx="85" hasCustomPrompt="1"/>
          </p:nvPr>
        </p:nvSpPr>
        <p:spPr>
          <a:xfrm>
            <a:off x="3572099" y="358140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12" name="Text Placeholder 37"/>
          <p:cNvSpPr>
            <a:spLocks noGrp="1"/>
          </p:cNvSpPr>
          <p:nvPr>
            <p:ph type="body" sz="quarter" idx="83" hasCustomPrompt="1"/>
          </p:nvPr>
        </p:nvSpPr>
        <p:spPr>
          <a:xfrm>
            <a:off x="2792377" y="3803650"/>
            <a:ext cx="218809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20" name="Text Placeholder 38"/>
          <p:cNvSpPr>
            <a:spLocks noGrp="1"/>
          </p:cNvSpPr>
          <p:nvPr>
            <p:ph type="body" sz="quarter" idx="91" hasCustomPrompt="1"/>
          </p:nvPr>
        </p:nvSpPr>
        <p:spPr>
          <a:xfrm>
            <a:off x="2792376" y="4114800"/>
            <a:ext cx="688754" cy="9398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15" name="Text Placeholder 39"/>
          <p:cNvSpPr>
            <a:spLocks noGrp="1"/>
          </p:cNvSpPr>
          <p:nvPr>
            <p:ph type="body" sz="quarter" idx="86" hasCustomPrompt="1"/>
          </p:nvPr>
        </p:nvSpPr>
        <p:spPr>
          <a:xfrm>
            <a:off x="3572099" y="4114800"/>
            <a:ext cx="1408372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126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31" dirty="0"/>
              <a:t>Click to add name</a:t>
            </a:r>
            <a:endParaRPr lang="en-US" dirty="0"/>
          </a:p>
        </p:txBody>
      </p:sp>
      <p:sp>
        <p:nvSpPr>
          <p:cNvPr id="516" name="Text Placeholder 40"/>
          <p:cNvSpPr>
            <a:spLocks noGrp="1"/>
          </p:cNvSpPr>
          <p:nvPr>
            <p:ph type="body" sz="quarter" idx="87" hasCustomPrompt="1"/>
          </p:nvPr>
        </p:nvSpPr>
        <p:spPr>
          <a:xfrm>
            <a:off x="3572099" y="4368800"/>
            <a:ext cx="1408372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18" name="Text Placeholder 41"/>
          <p:cNvSpPr>
            <a:spLocks noGrp="1"/>
          </p:cNvSpPr>
          <p:nvPr>
            <p:ph type="body" sz="quarter" idx="89" hasCustomPrompt="1"/>
          </p:nvPr>
        </p:nvSpPr>
        <p:spPr>
          <a:xfrm>
            <a:off x="3572099" y="471170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21" name="Text Placeholder 42"/>
          <p:cNvSpPr>
            <a:spLocks noGrp="1"/>
          </p:cNvSpPr>
          <p:nvPr>
            <p:ph type="body" sz="quarter" idx="92" hasCustomPrompt="1"/>
          </p:nvPr>
        </p:nvSpPr>
        <p:spPr>
          <a:xfrm>
            <a:off x="3572099" y="493395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19" name="Text Placeholder 43"/>
          <p:cNvSpPr>
            <a:spLocks noGrp="1"/>
          </p:cNvSpPr>
          <p:nvPr>
            <p:ph type="body" sz="quarter" idx="90" hasCustomPrompt="1"/>
          </p:nvPr>
        </p:nvSpPr>
        <p:spPr>
          <a:xfrm>
            <a:off x="2792377" y="5156200"/>
            <a:ext cx="218809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27" name="Text Placeholder 44"/>
          <p:cNvSpPr>
            <a:spLocks noGrp="1"/>
          </p:cNvSpPr>
          <p:nvPr>
            <p:ph type="body" sz="quarter" idx="98" hasCustomPrompt="1"/>
          </p:nvPr>
        </p:nvSpPr>
        <p:spPr>
          <a:xfrm>
            <a:off x="2792376" y="5467350"/>
            <a:ext cx="688754" cy="9398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22" name="Text Placeholder 45"/>
          <p:cNvSpPr>
            <a:spLocks noGrp="1"/>
          </p:cNvSpPr>
          <p:nvPr>
            <p:ph type="body" sz="quarter" idx="93" hasCustomPrompt="1"/>
          </p:nvPr>
        </p:nvSpPr>
        <p:spPr>
          <a:xfrm>
            <a:off x="3572099" y="5467350"/>
            <a:ext cx="1408372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126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31" dirty="0"/>
              <a:t>Click to add name</a:t>
            </a:r>
            <a:endParaRPr lang="en-US" dirty="0"/>
          </a:p>
        </p:txBody>
      </p:sp>
      <p:sp>
        <p:nvSpPr>
          <p:cNvPr id="523" name="Text Placeholder 46"/>
          <p:cNvSpPr>
            <a:spLocks noGrp="1"/>
          </p:cNvSpPr>
          <p:nvPr>
            <p:ph type="body" sz="quarter" idx="94" hasCustomPrompt="1"/>
          </p:nvPr>
        </p:nvSpPr>
        <p:spPr>
          <a:xfrm>
            <a:off x="3572099" y="5721350"/>
            <a:ext cx="1408372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25" name="Text Placeholder 47"/>
          <p:cNvSpPr>
            <a:spLocks noGrp="1"/>
          </p:cNvSpPr>
          <p:nvPr>
            <p:ph type="body" sz="quarter" idx="96" hasCustomPrompt="1"/>
          </p:nvPr>
        </p:nvSpPr>
        <p:spPr>
          <a:xfrm>
            <a:off x="3572099" y="606425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28" name="Text Placeholder 48"/>
          <p:cNvSpPr>
            <a:spLocks noGrp="1"/>
          </p:cNvSpPr>
          <p:nvPr>
            <p:ph type="body" sz="quarter" idx="99" hasCustomPrompt="1"/>
          </p:nvPr>
        </p:nvSpPr>
        <p:spPr>
          <a:xfrm>
            <a:off x="3572099" y="628650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26" name="Text Placeholder 49"/>
          <p:cNvSpPr>
            <a:spLocks noGrp="1"/>
          </p:cNvSpPr>
          <p:nvPr>
            <p:ph type="body" sz="quarter" idx="97" hasCustomPrompt="1"/>
          </p:nvPr>
        </p:nvSpPr>
        <p:spPr>
          <a:xfrm>
            <a:off x="2792377" y="6508750"/>
            <a:ext cx="218809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34" name="Text Placeholder 50"/>
          <p:cNvSpPr>
            <a:spLocks noGrp="1"/>
          </p:cNvSpPr>
          <p:nvPr>
            <p:ph type="body" sz="quarter" idx="105" hasCustomPrompt="1"/>
          </p:nvPr>
        </p:nvSpPr>
        <p:spPr>
          <a:xfrm>
            <a:off x="5071438" y="1409700"/>
            <a:ext cx="688754" cy="9398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29" name="Text Placeholder 51"/>
          <p:cNvSpPr>
            <a:spLocks noGrp="1"/>
          </p:cNvSpPr>
          <p:nvPr>
            <p:ph type="body" sz="quarter" idx="100" hasCustomPrompt="1"/>
          </p:nvPr>
        </p:nvSpPr>
        <p:spPr>
          <a:xfrm>
            <a:off x="5851160" y="1409700"/>
            <a:ext cx="1408372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126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31" dirty="0"/>
              <a:t>Click to add name</a:t>
            </a:r>
            <a:endParaRPr lang="en-US" dirty="0"/>
          </a:p>
        </p:txBody>
      </p:sp>
      <p:sp>
        <p:nvSpPr>
          <p:cNvPr id="530" name="Text Placeholder 52"/>
          <p:cNvSpPr>
            <a:spLocks noGrp="1"/>
          </p:cNvSpPr>
          <p:nvPr>
            <p:ph type="body" sz="quarter" idx="101" hasCustomPrompt="1"/>
          </p:nvPr>
        </p:nvSpPr>
        <p:spPr>
          <a:xfrm>
            <a:off x="5851160" y="1663700"/>
            <a:ext cx="1408372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32" name="Text Placeholder 53"/>
          <p:cNvSpPr>
            <a:spLocks noGrp="1"/>
          </p:cNvSpPr>
          <p:nvPr>
            <p:ph type="body" sz="quarter" idx="103" hasCustomPrompt="1"/>
          </p:nvPr>
        </p:nvSpPr>
        <p:spPr>
          <a:xfrm>
            <a:off x="5851160" y="200660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35" name="Text Placeholder 54"/>
          <p:cNvSpPr>
            <a:spLocks noGrp="1"/>
          </p:cNvSpPr>
          <p:nvPr>
            <p:ph type="body" sz="quarter" idx="106" hasCustomPrompt="1"/>
          </p:nvPr>
        </p:nvSpPr>
        <p:spPr>
          <a:xfrm>
            <a:off x="5851160" y="222885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33" name="Text Placeholder 55"/>
          <p:cNvSpPr>
            <a:spLocks noGrp="1"/>
          </p:cNvSpPr>
          <p:nvPr>
            <p:ph type="body" sz="quarter" idx="104" hasCustomPrompt="1"/>
          </p:nvPr>
        </p:nvSpPr>
        <p:spPr>
          <a:xfrm>
            <a:off x="5071439" y="2451100"/>
            <a:ext cx="218809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42" name="Text Placeholder 56"/>
          <p:cNvSpPr>
            <a:spLocks noGrp="1"/>
          </p:cNvSpPr>
          <p:nvPr>
            <p:ph type="body" sz="quarter" idx="112" hasCustomPrompt="1"/>
          </p:nvPr>
        </p:nvSpPr>
        <p:spPr>
          <a:xfrm>
            <a:off x="5071438" y="2769956"/>
            <a:ext cx="698795" cy="91669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37" name="Text Placeholder 57"/>
          <p:cNvSpPr>
            <a:spLocks noGrp="1"/>
          </p:cNvSpPr>
          <p:nvPr>
            <p:ph type="body" sz="quarter" idx="107" hasCustomPrompt="1"/>
          </p:nvPr>
        </p:nvSpPr>
        <p:spPr>
          <a:xfrm>
            <a:off x="5851160" y="2774718"/>
            <a:ext cx="1408372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126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31" dirty="0"/>
              <a:t>Click to add name</a:t>
            </a:r>
            <a:endParaRPr lang="en-US" dirty="0"/>
          </a:p>
        </p:txBody>
      </p:sp>
      <p:sp>
        <p:nvSpPr>
          <p:cNvPr id="538" name="Text Placeholder 58"/>
          <p:cNvSpPr>
            <a:spLocks noGrp="1"/>
          </p:cNvSpPr>
          <p:nvPr>
            <p:ph type="body" sz="quarter" idx="108" hasCustomPrompt="1"/>
          </p:nvPr>
        </p:nvSpPr>
        <p:spPr>
          <a:xfrm>
            <a:off x="5851160" y="3028718"/>
            <a:ext cx="1408372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40" name="Text Placeholder 59"/>
          <p:cNvSpPr>
            <a:spLocks noGrp="1"/>
          </p:cNvSpPr>
          <p:nvPr>
            <p:ph type="body" sz="quarter" idx="110" hasCustomPrompt="1"/>
          </p:nvPr>
        </p:nvSpPr>
        <p:spPr>
          <a:xfrm>
            <a:off x="5851160" y="3371619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43" name="Text Placeholder 60"/>
          <p:cNvSpPr>
            <a:spLocks noGrp="1"/>
          </p:cNvSpPr>
          <p:nvPr>
            <p:ph type="body" sz="quarter" idx="113" hasCustomPrompt="1"/>
          </p:nvPr>
        </p:nvSpPr>
        <p:spPr>
          <a:xfrm>
            <a:off x="5851160" y="3593869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41" name="Text Placeholder 61"/>
          <p:cNvSpPr>
            <a:spLocks noGrp="1"/>
          </p:cNvSpPr>
          <p:nvPr>
            <p:ph type="body" sz="quarter" idx="111" hasCustomPrompt="1"/>
          </p:nvPr>
        </p:nvSpPr>
        <p:spPr>
          <a:xfrm>
            <a:off x="5071439" y="3816119"/>
            <a:ext cx="218809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49" name="Text Placeholder 62"/>
          <p:cNvSpPr>
            <a:spLocks noGrp="1"/>
          </p:cNvSpPr>
          <p:nvPr>
            <p:ph type="body" sz="quarter" idx="119" hasCustomPrompt="1"/>
          </p:nvPr>
        </p:nvSpPr>
        <p:spPr>
          <a:xfrm>
            <a:off x="5071438" y="4114800"/>
            <a:ext cx="688754" cy="9398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44" name="Text Placeholder 63"/>
          <p:cNvSpPr>
            <a:spLocks noGrp="1"/>
          </p:cNvSpPr>
          <p:nvPr>
            <p:ph type="body" sz="quarter" idx="114" hasCustomPrompt="1"/>
          </p:nvPr>
        </p:nvSpPr>
        <p:spPr>
          <a:xfrm>
            <a:off x="5851160" y="4114800"/>
            <a:ext cx="1408372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126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31" dirty="0"/>
              <a:t>Click to add name</a:t>
            </a:r>
            <a:endParaRPr lang="en-US" dirty="0"/>
          </a:p>
        </p:txBody>
      </p:sp>
      <p:sp>
        <p:nvSpPr>
          <p:cNvPr id="545" name="Text Placeholder 64"/>
          <p:cNvSpPr>
            <a:spLocks noGrp="1"/>
          </p:cNvSpPr>
          <p:nvPr>
            <p:ph type="body" sz="quarter" idx="115" hasCustomPrompt="1"/>
          </p:nvPr>
        </p:nvSpPr>
        <p:spPr>
          <a:xfrm>
            <a:off x="5851160" y="4368800"/>
            <a:ext cx="1408372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47" name="Text Placeholder 65"/>
          <p:cNvSpPr>
            <a:spLocks noGrp="1"/>
          </p:cNvSpPr>
          <p:nvPr>
            <p:ph type="body" sz="quarter" idx="117" hasCustomPrompt="1"/>
          </p:nvPr>
        </p:nvSpPr>
        <p:spPr>
          <a:xfrm>
            <a:off x="5851160" y="471170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50" name="Text Placeholder 66"/>
          <p:cNvSpPr>
            <a:spLocks noGrp="1"/>
          </p:cNvSpPr>
          <p:nvPr>
            <p:ph type="body" sz="quarter" idx="120" hasCustomPrompt="1"/>
          </p:nvPr>
        </p:nvSpPr>
        <p:spPr>
          <a:xfrm>
            <a:off x="5851160" y="493395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48" name="Text Placeholder 67"/>
          <p:cNvSpPr>
            <a:spLocks noGrp="1"/>
          </p:cNvSpPr>
          <p:nvPr>
            <p:ph type="body" sz="quarter" idx="118" hasCustomPrompt="1"/>
          </p:nvPr>
        </p:nvSpPr>
        <p:spPr>
          <a:xfrm>
            <a:off x="5071439" y="5156200"/>
            <a:ext cx="218809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56" name="Text Placeholder 68"/>
          <p:cNvSpPr>
            <a:spLocks noGrp="1"/>
          </p:cNvSpPr>
          <p:nvPr>
            <p:ph type="body" sz="quarter" idx="126" hasCustomPrompt="1"/>
          </p:nvPr>
        </p:nvSpPr>
        <p:spPr>
          <a:xfrm>
            <a:off x="5071438" y="5467350"/>
            <a:ext cx="688754" cy="9398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51" name="Text Placeholder 69"/>
          <p:cNvSpPr>
            <a:spLocks noGrp="1"/>
          </p:cNvSpPr>
          <p:nvPr>
            <p:ph type="body" sz="quarter" idx="121" hasCustomPrompt="1"/>
          </p:nvPr>
        </p:nvSpPr>
        <p:spPr>
          <a:xfrm>
            <a:off x="5851160" y="5467350"/>
            <a:ext cx="1408372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126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31" dirty="0"/>
              <a:t>Click to add name</a:t>
            </a:r>
            <a:endParaRPr lang="en-US" dirty="0"/>
          </a:p>
        </p:txBody>
      </p:sp>
      <p:sp>
        <p:nvSpPr>
          <p:cNvPr id="552" name="Text Placeholder 70"/>
          <p:cNvSpPr>
            <a:spLocks noGrp="1"/>
          </p:cNvSpPr>
          <p:nvPr>
            <p:ph type="body" sz="quarter" idx="122" hasCustomPrompt="1"/>
          </p:nvPr>
        </p:nvSpPr>
        <p:spPr>
          <a:xfrm>
            <a:off x="5851160" y="5721350"/>
            <a:ext cx="1408372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54" name="Text Placeholder 71"/>
          <p:cNvSpPr>
            <a:spLocks noGrp="1"/>
          </p:cNvSpPr>
          <p:nvPr>
            <p:ph type="body" sz="quarter" idx="124" hasCustomPrompt="1"/>
          </p:nvPr>
        </p:nvSpPr>
        <p:spPr>
          <a:xfrm>
            <a:off x="5851160" y="606425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57" name="Text Placeholder 72"/>
          <p:cNvSpPr>
            <a:spLocks noGrp="1"/>
          </p:cNvSpPr>
          <p:nvPr>
            <p:ph type="body" sz="quarter" idx="127" hasCustomPrompt="1"/>
          </p:nvPr>
        </p:nvSpPr>
        <p:spPr>
          <a:xfrm>
            <a:off x="5851160" y="628650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55" name="Text Placeholder 73"/>
          <p:cNvSpPr>
            <a:spLocks noGrp="1"/>
          </p:cNvSpPr>
          <p:nvPr>
            <p:ph type="body" sz="quarter" idx="125" hasCustomPrompt="1"/>
          </p:nvPr>
        </p:nvSpPr>
        <p:spPr>
          <a:xfrm>
            <a:off x="5071439" y="6508750"/>
            <a:ext cx="218809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92" name="Text Placeholder 74"/>
          <p:cNvSpPr>
            <a:spLocks noGrp="1"/>
          </p:cNvSpPr>
          <p:nvPr>
            <p:ph type="body" sz="quarter" idx="133" hasCustomPrompt="1"/>
          </p:nvPr>
        </p:nvSpPr>
        <p:spPr>
          <a:xfrm>
            <a:off x="7350498" y="1409700"/>
            <a:ext cx="688754" cy="9398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87" name="Text Placeholder 75"/>
          <p:cNvSpPr>
            <a:spLocks noGrp="1"/>
          </p:cNvSpPr>
          <p:nvPr>
            <p:ph type="body" sz="quarter" idx="128" hasCustomPrompt="1"/>
          </p:nvPr>
        </p:nvSpPr>
        <p:spPr>
          <a:xfrm>
            <a:off x="8128921" y="1409700"/>
            <a:ext cx="1408372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126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31" dirty="0"/>
              <a:t>Click to add name</a:t>
            </a:r>
            <a:endParaRPr lang="en-US" dirty="0"/>
          </a:p>
        </p:txBody>
      </p:sp>
      <p:sp>
        <p:nvSpPr>
          <p:cNvPr id="588" name="Text Placeholder 76"/>
          <p:cNvSpPr>
            <a:spLocks noGrp="1"/>
          </p:cNvSpPr>
          <p:nvPr>
            <p:ph type="body" sz="quarter" idx="129" hasCustomPrompt="1"/>
          </p:nvPr>
        </p:nvSpPr>
        <p:spPr>
          <a:xfrm>
            <a:off x="8128921" y="1663700"/>
            <a:ext cx="1408372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90" name="Text Placeholder 77"/>
          <p:cNvSpPr>
            <a:spLocks noGrp="1"/>
          </p:cNvSpPr>
          <p:nvPr>
            <p:ph type="body" sz="quarter" idx="131" hasCustomPrompt="1"/>
          </p:nvPr>
        </p:nvSpPr>
        <p:spPr>
          <a:xfrm>
            <a:off x="8128921" y="200660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93" name="Text Placeholder 78"/>
          <p:cNvSpPr>
            <a:spLocks noGrp="1"/>
          </p:cNvSpPr>
          <p:nvPr>
            <p:ph type="body" sz="quarter" idx="134" hasCustomPrompt="1"/>
          </p:nvPr>
        </p:nvSpPr>
        <p:spPr>
          <a:xfrm>
            <a:off x="8128921" y="222885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91" name="Text Placeholder 79"/>
          <p:cNvSpPr>
            <a:spLocks noGrp="1"/>
          </p:cNvSpPr>
          <p:nvPr>
            <p:ph type="body" sz="quarter" idx="132" hasCustomPrompt="1"/>
          </p:nvPr>
        </p:nvSpPr>
        <p:spPr>
          <a:xfrm>
            <a:off x="7350497" y="2451100"/>
            <a:ext cx="2188092" cy="2095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600" name="Text Placeholder 80"/>
          <p:cNvSpPr>
            <a:spLocks noGrp="1"/>
          </p:cNvSpPr>
          <p:nvPr>
            <p:ph type="body" sz="quarter" idx="140" hasCustomPrompt="1"/>
          </p:nvPr>
        </p:nvSpPr>
        <p:spPr>
          <a:xfrm>
            <a:off x="7350496" y="2768455"/>
            <a:ext cx="698795" cy="91669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95" name="Text Placeholder 81"/>
          <p:cNvSpPr>
            <a:spLocks noGrp="1"/>
          </p:cNvSpPr>
          <p:nvPr>
            <p:ph type="body" sz="quarter" idx="135" hasCustomPrompt="1"/>
          </p:nvPr>
        </p:nvSpPr>
        <p:spPr>
          <a:xfrm>
            <a:off x="8128921" y="2770835"/>
            <a:ext cx="1408372" cy="2549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126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31" dirty="0"/>
              <a:t>Click to add name</a:t>
            </a:r>
            <a:endParaRPr lang="en-US" dirty="0"/>
          </a:p>
        </p:txBody>
      </p:sp>
      <p:sp>
        <p:nvSpPr>
          <p:cNvPr id="596" name="Text Placeholder 82"/>
          <p:cNvSpPr>
            <a:spLocks noGrp="1"/>
          </p:cNvSpPr>
          <p:nvPr>
            <p:ph type="body" sz="quarter" idx="136" hasCustomPrompt="1"/>
          </p:nvPr>
        </p:nvSpPr>
        <p:spPr>
          <a:xfrm>
            <a:off x="8128921" y="3025788"/>
            <a:ext cx="1408372" cy="3474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98" name="Text Placeholder 83"/>
          <p:cNvSpPr>
            <a:spLocks noGrp="1"/>
          </p:cNvSpPr>
          <p:nvPr>
            <p:ph type="body" sz="quarter" idx="138" hasCustomPrompt="1"/>
          </p:nvPr>
        </p:nvSpPr>
        <p:spPr>
          <a:xfrm>
            <a:off x="8128921" y="3373217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601" name="Text Placeholder 84"/>
          <p:cNvSpPr>
            <a:spLocks noGrp="1"/>
          </p:cNvSpPr>
          <p:nvPr>
            <p:ph type="body" sz="quarter" idx="141" hasCustomPrompt="1"/>
          </p:nvPr>
        </p:nvSpPr>
        <p:spPr>
          <a:xfrm>
            <a:off x="8128921" y="3595467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99" name="Text Placeholder 85"/>
          <p:cNvSpPr>
            <a:spLocks noGrp="1"/>
          </p:cNvSpPr>
          <p:nvPr>
            <p:ph type="body" sz="quarter" idx="139" hasCustomPrompt="1"/>
          </p:nvPr>
        </p:nvSpPr>
        <p:spPr>
          <a:xfrm>
            <a:off x="7350497" y="3817717"/>
            <a:ext cx="218809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607" name="Text Placeholder 86"/>
          <p:cNvSpPr>
            <a:spLocks noGrp="1"/>
          </p:cNvSpPr>
          <p:nvPr>
            <p:ph type="body" sz="quarter" idx="147" hasCustomPrompt="1"/>
          </p:nvPr>
        </p:nvSpPr>
        <p:spPr>
          <a:xfrm>
            <a:off x="7350496" y="4114800"/>
            <a:ext cx="698795" cy="91669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02" name="Text Placeholder 87"/>
          <p:cNvSpPr>
            <a:spLocks noGrp="1"/>
          </p:cNvSpPr>
          <p:nvPr>
            <p:ph type="body" sz="quarter" idx="142" hasCustomPrompt="1"/>
          </p:nvPr>
        </p:nvSpPr>
        <p:spPr>
          <a:xfrm>
            <a:off x="8128921" y="4114800"/>
            <a:ext cx="1408372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126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31" dirty="0"/>
              <a:t>Click to add name</a:t>
            </a:r>
            <a:endParaRPr lang="en-US" dirty="0"/>
          </a:p>
        </p:txBody>
      </p:sp>
      <p:sp>
        <p:nvSpPr>
          <p:cNvPr id="603" name="Text Placeholder 88"/>
          <p:cNvSpPr>
            <a:spLocks noGrp="1"/>
          </p:cNvSpPr>
          <p:nvPr>
            <p:ph type="body" sz="quarter" idx="143" hasCustomPrompt="1"/>
          </p:nvPr>
        </p:nvSpPr>
        <p:spPr>
          <a:xfrm>
            <a:off x="8128921" y="4368800"/>
            <a:ext cx="1408372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605" name="Text Placeholder 89"/>
          <p:cNvSpPr>
            <a:spLocks noGrp="1"/>
          </p:cNvSpPr>
          <p:nvPr>
            <p:ph type="body" sz="quarter" idx="145" hasCustomPrompt="1"/>
          </p:nvPr>
        </p:nvSpPr>
        <p:spPr>
          <a:xfrm>
            <a:off x="8128921" y="471170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16"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608" name="Text Placeholder 90"/>
          <p:cNvSpPr>
            <a:spLocks noGrp="1"/>
          </p:cNvSpPr>
          <p:nvPr>
            <p:ph type="body" sz="quarter" idx="148" hasCustomPrompt="1"/>
          </p:nvPr>
        </p:nvSpPr>
        <p:spPr>
          <a:xfrm>
            <a:off x="8128921" y="493395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606" name="Text Placeholder 91"/>
          <p:cNvSpPr>
            <a:spLocks noGrp="1"/>
          </p:cNvSpPr>
          <p:nvPr>
            <p:ph type="body" sz="quarter" idx="146" hasCustomPrompt="1"/>
          </p:nvPr>
        </p:nvSpPr>
        <p:spPr>
          <a:xfrm>
            <a:off x="7350497" y="5156200"/>
            <a:ext cx="218809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614" name="Text Placeholder 92"/>
          <p:cNvSpPr>
            <a:spLocks noGrp="1"/>
          </p:cNvSpPr>
          <p:nvPr>
            <p:ph type="body" sz="quarter" idx="154" hasCustomPrompt="1"/>
          </p:nvPr>
        </p:nvSpPr>
        <p:spPr>
          <a:xfrm>
            <a:off x="7350496" y="5467350"/>
            <a:ext cx="698795" cy="91669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09" name="Text Placeholder 93"/>
          <p:cNvSpPr>
            <a:spLocks noGrp="1"/>
          </p:cNvSpPr>
          <p:nvPr>
            <p:ph type="body" sz="quarter" idx="149" hasCustomPrompt="1"/>
          </p:nvPr>
        </p:nvSpPr>
        <p:spPr>
          <a:xfrm>
            <a:off x="8128921" y="5467350"/>
            <a:ext cx="1408372" cy="25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126">
                <a:solidFill>
                  <a:srgbClr val="00376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31" dirty="0"/>
              <a:t>Click to add name</a:t>
            </a:r>
            <a:endParaRPr lang="en-US" dirty="0"/>
          </a:p>
        </p:txBody>
      </p:sp>
      <p:sp>
        <p:nvSpPr>
          <p:cNvPr id="610" name="Text Placeholder 94"/>
          <p:cNvSpPr>
            <a:spLocks noGrp="1"/>
          </p:cNvSpPr>
          <p:nvPr>
            <p:ph type="body" sz="quarter" idx="150" hasCustomPrompt="1"/>
          </p:nvPr>
        </p:nvSpPr>
        <p:spPr>
          <a:xfrm>
            <a:off x="8128921" y="5721350"/>
            <a:ext cx="1408372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18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612" name="Text Placeholder 95"/>
          <p:cNvSpPr>
            <a:spLocks noGrp="1"/>
          </p:cNvSpPr>
          <p:nvPr>
            <p:ph type="body" sz="quarter" idx="152" hasCustomPrompt="1"/>
          </p:nvPr>
        </p:nvSpPr>
        <p:spPr>
          <a:xfrm>
            <a:off x="8128921" y="606425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615" name="Text Placeholder 96"/>
          <p:cNvSpPr>
            <a:spLocks noGrp="1"/>
          </p:cNvSpPr>
          <p:nvPr>
            <p:ph type="body" sz="quarter" idx="155" hasCustomPrompt="1"/>
          </p:nvPr>
        </p:nvSpPr>
        <p:spPr>
          <a:xfrm>
            <a:off x="8128921" y="6286500"/>
            <a:ext cx="140837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613" name="Text Placeholder 97"/>
          <p:cNvSpPr>
            <a:spLocks noGrp="1"/>
          </p:cNvSpPr>
          <p:nvPr>
            <p:ph type="body" sz="quarter" idx="153" hasCustomPrompt="1"/>
          </p:nvPr>
        </p:nvSpPr>
        <p:spPr>
          <a:xfrm>
            <a:off x="7350497" y="6508750"/>
            <a:ext cx="2188092" cy="2222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716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117" name="Footer Placeholder 98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6" name="Slide Number Placeholder 99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857498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Box 3"/>
          <p:cNvSpPr txBox="1">
            <a:spLocks/>
          </p:cNvSpPr>
          <p:nvPr userDrawn="1"/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8070" rtlCol="0" anchor="ctr"/>
          <a:lstStyle>
            <a:defPPr>
              <a:defRPr lang="en-US"/>
            </a:defPPr>
            <a:lvl1pPr marL="0" indent="0" algn="r" defTabSz="128016" rtl="0" eaLnBrk="1" latinLnBrk="0" hangingPunct="1">
              <a:spcBef>
                <a:spcPts val="264"/>
              </a:spcBef>
              <a:buNone/>
              <a:defRPr sz="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28016" algn="l" defTabSz="128016" rtl="0" eaLnBrk="1" latinLnBrk="0" hangingPunct="1">
              <a:spcBef>
                <a:spcPts val="264"/>
              </a:spcBef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032" algn="l" defTabSz="128016" rtl="0" eaLnBrk="1" latinLnBrk="0" hangingPunct="1">
              <a:spcBef>
                <a:spcPts val="264"/>
              </a:spcBef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4048" algn="l" defTabSz="128016" rtl="0" eaLnBrk="1" latinLnBrk="0" hangingPunct="1">
              <a:spcBef>
                <a:spcPts val="264"/>
              </a:spcBef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2064" algn="l" defTabSz="128016" rtl="0" eaLnBrk="1" latinLnBrk="0" hangingPunct="1">
              <a:spcBef>
                <a:spcPts val="264"/>
              </a:spcBef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0080" algn="l" defTabSz="128016" rtl="0" eaLnBrk="1" latinLnBrk="0" hangingPunct="1">
              <a:spcBef>
                <a:spcPts val="264"/>
              </a:spcBef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68096" algn="l" defTabSz="128016" rtl="0" eaLnBrk="1" latinLnBrk="0" hangingPunct="1">
              <a:spcBef>
                <a:spcPts val="264"/>
              </a:spcBef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96112" algn="l" defTabSz="128016" rtl="0" eaLnBrk="1" latinLnBrk="0" hangingPunct="1">
              <a:spcBef>
                <a:spcPts val="264"/>
              </a:spcBef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4128" algn="l" defTabSz="128016" rtl="0" eaLnBrk="1" latinLnBrk="0" hangingPunct="1">
              <a:spcBef>
                <a:spcPts val="264"/>
              </a:spcBef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F8A4B7-68D6-47C7-8DF0-E856C990106D}" type="slidenum">
              <a:rPr lang="en-US" sz="818" smtClean="0"/>
              <a:pPr/>
              <a:t>‹#›</a:t>
            </a:fld>
            <a:endParaRPr lang="en-US" sz="818" dirty="0"/>
          </a:p>
        </p:txBody>
      </p:sp>
      <p:sp>
        <p:nvSpPr>
          <p:cNvPr id="34" name="Text Box 4"/>
          <p:cNvSpPr txBox="1"/>
          <p:nvPr userDrawn="1"/>
        </p:nvSpPr>
        <p:spPr>
          <a:xfrm>
            <a:off x="2316417" y="2443280"/>
            <a:ext cx="184731" cy="265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26" dirty="0"/>
          </a:p>
        </p:txBody>
      </p:sp>
      <p:sp>
        <p:nvSpPr>
          <p:cNvPr id="39" name="Text Box 5"/>
          <p:cNvSpPr txBox="1">
            <a:spLocks noChangeArrowheads="1"/>
          </p:cNvSpPr>
          <p:nvPr userDrawn="1"/>
        </p:nvSpPr>
        <p:spPr bwMode="auto">
          <a:xfrm>
            <a:off x="5860903" y="3146512"/>
            <a:ext cx="4076249" cy="3567494"/>
          </a:xfrm>
          <a:prstGeom prst="rect">
            <a:avLst/>
          </a:prstGeom>
          <a:solidFill>
            <a:srgbClr val="D9E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46784" tIns="46784" rIns="93566" bIns="46784" anchor="t" anchorCtr="0" upright="1">
            <a:noAutofit/>
          </a:bodyPr>
          <a:lstStyle/>
          <a:p>
            <a:pPr>
              <a:buSzPct val="78500"/>
            </a:pPr>
            <a:r>
              <a:rPr lang="en-US" sz="1842" b="1" kern="0" dirty="0">
                <a:solidFill>
                  <a:srgbClr val="298DC1"/>
                </a:solidFill>
                <a:effectLst/>
                <a:latin typeface="Calibri"/>
                <a:ea typeface="Times New Roman"/>
              </a:rPr>
              <a:t>IMPACT:</a:t>
            </a:r>
            <a:endParaRPr lang="en-US" sz="1842" b="1" kern="0" dirty="0">
              <a:solidFill>
                <a:srgbClr val="FFFFFF"/>
              </a:solidFill>
              <a:latin typeface="Calibri"/>
              <a:ea typeface="Times New Roman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 userDrawn="1"/>
        </p:nvSpPr>
        <p:spPr bwMode="auto">
          <a:xfrm>
            <a:off x="144573" y="1948274"/>
            <a:ext cx="1229945" cy="2799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3566" tIns="0" rIns="93566" bIns="93566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410"/>
              </a:spcAft>
            </a:pPr>
            <a:r>
              <a:rPr lang="en-US" sz="1842" b="1" kern="0" dirty="0">
                <a:solidFill>
                  <a:srgbClr val="298DC1"/>
                </a:solidFill>
                <a:effectLst/>
                <a:latin typeface="Calibri"/>
                <a:ea typeface="Times New Roman"/>
              </a:rPr>
              <a:t>Situation:</a:t>
            </a:r>
            <a:br>
              <a:rPr lang="en-US" sz="1842" b="1" kern="0" dirty="0">
                <a:solidFill>
                  <a:srgbClr val="298DC1"/>
                </a:solidFill>
                <a:effectLst/>
                <a:latin typeface="Calibri"/>
                <a:ea typeface="Times New Roman"/>
              </a:rPr>
            </a:br>
            <a:endParaRPr lang="en-US" sz="1023" b="1" kern="0" dirty="0">
              <a:solidFill>
                <a:srgbClr val="298DC1"/>
              </a:solidFill>
              <a:effectLst/>
              <a:latin typeface="Calibri"/>
              <a:ea typeface="Times New Roman"/>
            </a:endParaRPr>
          </a:p>
        </p:txBody>
      </p:sp>
      <p:sp>
        <p:nvSpPr>
          <p:cNvPr id="41" name="Rectangle 7"/>
          <p:cNvSpPr/>
          <p:nvPr userDrawn="1"/>
        </p:nvSpPr>
        <p:spPr>
          <a:xfrm>
            <a:off x="145694" y="3146513"/>
            <a:ext cx="5556015" cy="3567495"/>
          </a:xfrm>
          <a:prstGeom prst="rect">
            <a:avLst/>
          </a:prstGeom>
        </p:spPr>
        <p:txBody>
          <a:bodyPr wrap="square" numCol="1" spcCol="91440">
            <a:noAutofit/>
          </a:bodyPr>
          <a:lstStyle/>
          <a:p>
            <a:r>
              <a:rPr lang="en-US" sz="1842" b="1" dirty="0">
                <a:latin typeface="Calibri"/>
                <a:cs typeface="Calibri"/>
              </a:rPr>
              <a:t>FTI Consulting Role: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473" y="3513966"/>
            <a:ext cx="5359208" cy="320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42032" marR="0" indent="-242032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>
                <a:latin typeface="Calibri" panose="020F0502020204030204" pitchFamily="34" charset="0"/>
              </a:defRPr>
            </a:lvl1pPr>
          </a:lstStyle>
          <a:p>
            <a:pPr marL="242032" marR="0" lvl="0" indent="-242032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4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5" name="Content 9"/>
          <p:cNvSpPr>
            <a:spLocks noGrp="1" noChangeAspect="1"/>
          </p:cNvSpPr>
          <p:nvPr>
            <p:ph type="pic" sz="quarter" idx="20"/>
          </p:nvPr>
        </p:nvSpPr>
        <p:spPr>
          <a:xfrm>
            <a:off x="5860903" y="1612175"/>
            <a:ext cx="4076249" cy="13075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itle 10"/>
          <p:cNvSpPr>
            <a:spLocks noGrp="1" noChangeAspect="1"/>
          </p:cNvSpPr>
          <p:nvPr>
            <p:ph type="title" hasCustomPrompt="1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Experts With Impact In [Practice Name]</a:t>
            </a:r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47554" y="1947865"/>
            <a:ext cx="4359940" cy="280987"/>
          </a:xfrm>
        </p:spPr>
        <p:txBody>
          <a:bodyPr/>
          <a:lstStyle>
            <a:lvl1pPr marL="0" indent="0">
              <a:buNone/>
              <a:defRPr sz="1842" b="1">
                <a:solidFill>
                  <a:schemeClr val="accent2"/>
                </a:solidFill>
              </a:defRPr>
            </a:lvl1pPr>
            <a:lvl2pPr marL="131573" indent="0">
              <a:buNone/>
              <a:defRPr/>
            </a:lvl2pPr>
            <a:lvl3pPr marL="261523" indent="0">
              <a:buNone/>
              <a:defRPr/>
            </a:lvl3pPr>
            <a:lvl4pPr marL="393098" indent="0">
              <a:buNone/>
              <a:defRPr/>
            </a:lvl4pPr>
            <a:lvl5pPr marL="524672" indent="0">
              <a:buNone/>
              <a:defRPr/>
            </a:lvl5pPr>
          </a:lstStyle>
          <a:p>
            <a:pPr lvl="0"/>
            <a:r>
              <a:rPr lang="en-US" dirty="0"/>
              <a:t>[Description]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48536" y="2295526"/>
            <a:ext cx="5359144" cy="850987"/>
          </a:xfrm>
        </p:spPr>
        <p:txBody>
          <a:bodyPr/>
          <a:lstStyle>
            <a:lvl1pPr marL="0" indent="0">
              <a:buNone/>
              <a:defRPr sz="1023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[Situation description. Keep this to only the content which fits in the text box.] 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248537" y="1273176"/>
            <a:ext cx="5358956" cy="607403"/>
          </a:xfrm>
        </p:spPr>
        <p:txBody>
          <a:bodyPr anchor="b" anchorCtr="0"/>
          <a:lstStyle>
            <a:lvl1pPr marL="0" indent="0">
              <a:buNone/>
              <a:defRPr sz="1842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[Client Name/Logo]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5954928" y="3513968"/>
            <a:ext cx="3906250" cy="30913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42032" marR="0" indent="-242032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 baseline="0">
                <a:latin typeface="Calibri" panose="020F0502020204030204" pitchFamily="34" charset="0"/>
              </a:defRPr>
            </a:lvl1pPr>
          </a:lstStyle>
          <a:p>
            <a:pPr marL="242032" marR="0" lvl="0" indent="-242032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4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add Quantitative Results and Impact content</a:t>
            </a:r>
          </a:p>
          <a:p>
            <a:pPr lvl="0"/>
            <a:endParaRPr lang="en-US" dirty="0"/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5240678" y="237272"/>
            <a:ext cx="4554826" cy="513100"/>
          </a:xfrm>
          <a:ln w="25400">
            <a:solidFill>
              <a:srgbClr val="FF0000"/>
            </a:solidFill>
          </a:ln>
        </p:spPr>
        <p:txBody>
          <a:bodyPr lIns="45720" tIns="0" rIns="45720" bIns="0"/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228" b="1" i="0">
                <a:solidFill>
                  <a:schemeClr val="dk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1228" b="1" dirty="0">
                <a:solidFill>
                  <a:schemeClr val="dk1"/>
                </a:solidFill>
                <a:latin typeface="Calibri"/>
              </a:rPr>
              <a:t>See Important Note on to the side </a:t>
            </a:r>
            <a:r>
              <a:rPr lang="en-US" sz="1228" b="1" dirty="0">
                <a:solidFill>
                  <a:schemeClr val="dk1"/>
                </a:solidFill>
                <a:latin typeface="Calibri"/>
                <a:sym typeface="Wingdings" panose="05000000000000000000" pitchFamily="2" charset="2"/>
              </a:rPr>
              <a:t>-&gt;</a:t>
            </a:r>
            <a:br>
              <a:rPr lang="en-US" sz="1228" b="1" dirty="0">
                <a:solidFill>
                  <a:schemeClr val="dk1"/>
                </a:solidFill>
                <a:latin typeface="Calibri"/>
              </a:rPr>
            </a:br>
            <a:r>
              <a:rPr lang="en-US" sz="1228" b="1" dirty="0">
                <a:solidFill>
                  <a:schemeClr val="dk1"/>
                </a:solidFill>
                <a:latin typeface="Calibri"/>
              </a:rPr>
              <a:t>(Delete Notes and red boxes before finalizing presentation)</a:t>
            </a:r>
            <a:endParaRPr lang="en-US" sz="1228" dirty="0">
              <a:solidFill>
                <a:schemeClr val="dk1"/>
              </a:solidFill>
              <a:latin typeface="Calibri"/>
            </a:endParaRPr>
          </a:p>
          <a:p>
            <a:pPr lvl="0"/>
            <a:endParaRPr lang="en-US" dirty="0"/>
          </a:p>
        </p:txBody>
      </p:sp>
      <p:sp>
        <p:nvSpPr>
          <p:cNvPr id="4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10188094" y="244475"/>
            <a:ext cx="2334290" cy="4261623"/>
          </a:xfrm>
          <a:blipFill dpi="0" rotWithShape="1">
            <a:blip r:embed="rId4"/>
            <a:srcRect/>
            <a:stretch>
              <a:fillRect t="2000"/>
            </a:stretch>
          </a:blipFill>
          <a:ln w="25400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1433"/>
            </a:lvl1pPr>
          </a:lstStyle>
          <a:p>
            <a:r>
              <a:rPr lang="en-US" sz="1228" dirty="0">
                <a:solidFill>
                  <a:schemeClr val="dk1"/>
                </a:solidFill>
                <a:latin typeface="Calibri"/>
              </a:rPr>
              <a:t> 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637006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"/>
          <p:cNvSpPr txBox="1">
            <a:spLocks noChangeArrowheads="1"/>
          </p:cNvSpPr>
          <p:nvPr userDrawn="1"/>
        </p:nvSpPr>
        <p:spPr bwMode="auto">
          <a:xfrm>
            <a:off x="145693" y="5448419"/>
            <a:ext cx="4624664" cy="1342610"/>
          </a:xfrm>
          <a:prstGeom prst="rect">
            <a:avLst/>
          </a:prstGeom>
          <a:solidFill>
            <a:srgbClr val="D9E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46784" tIns="46784" rIns="46784" bIns="46784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410"/>
              </a:spcAft>
            </a:pPr>
            <a:r>
              <a:rPr lang="en-US" sz="1637" b="1" kern="0" dirty="0">
                <a:solidFill>
                  <a:srgbClr val="298DC1"/>
                </a:solidFill>
                <a:effectLst/>
                <a:latin typeface="Calibri"/>
                <a:ea typeface="Times New Roman"/>
              </a:rPr>
              <a:t>IMPACT: </a:t>
            </a:r>
            <a:br>
              <a:rPr lang="en-US" sz="1637" b="1" kern="0" dirty="0">
                <a:solidFill>
                  <a:srgbClr val="298DC1"/>
                </a:solidFill>
                <a:effectLst/>
                <a:latin typeface="Calibri"/>
                <a:ea typeface="Times New Roman"/>
              </a:rPr>
            </a:br>
            <a:endParaRPr lang="en-US" sz="1126" dirty="0">
              <a:solidFill>
                <a:srgbClr val="191919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 userDrawn="1"/>
        </p:nvSpPr>
        <p:spPr bwMode="auto">
          <a:xfrm>
            <a:off x="5003481" y="1876635"/>
            <a:ext cx="1030633" cy="2799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3566" tIns="0" rIns="93566" bIns="93566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410"/>
              </a:spcAft>
            </a:pPr>
            <a:r>
              <a:rPr lang="en-US" sz="1637" b="1" kern="0" dirty="0">
                <a:solidFill>
                  <a:srgbClr val="298DC1"/>
                </a:solidFill>
                <a:effectLst/>
                <a:latin typeface="Calibri"/>
                <a:ea typeface="Times New Roman"/>
              </a:rPr>
              <a:t>Situation:</a:t>
            </a:r>
            <a:br>
              <a:rPr lang="en-US" sz="1637" b="1" kern="0" dirty="0">
                <a:solidFill>
                  <a:srgbClr val="298DC1"/>
                </a:solidFill>
                <a:effectLst/>
                <a:latin typeface="Calibri"/>
                <a:ea typeface="Times New Roman"/>
              </a:rPr>
            </a:br>
            <a:endParaRPr lang="en-US" sz="1637" b="1" kern="0" dirty="0">
              <a:solidFill>
                <a:srgbClr val="298DC1"/>
              </a:solidFill>
              <a:effectLst/>
              <a:latin typeface="Calibri"/>
              <a:ea typeface="Times New Roman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/>
          <a:lstStyle/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Box 4"/>
          <p:cNvSpPr txBox="1"/>
          <p:nvPr userDrawn="1"/>
        </p:nvSpPr>
        <p:spPr>
          <a:xfrm>
            <a:off x="7273715" y="2468255"/>
            <a:ext cx="184731" cy="265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26" dirty="0"/>
          </a:p>
        </p:txBody>
      </p:sp>
      <p:sp>
        <p:nvSpPr>
          <p:cNvPr id="32" name="Text Box 5"/>
          <p:cNvSpPr txBox="1">
            <a:spLocks noChangeArrowheads="1"/>
          </p:cNvSpPr>
          <p:nvPr userDrawn="1"/>
        </p:nvSpPr>
        <p:spPr bwMode="auto">
          <a:xfrm>
            <a:off x="5067901" y="5447486"/>
            <a:ext cx="4624664" cy="1342610"/>
          </a:xfrm>
          <a:prstGeom prst="rect">
            <a:avLst/>
          </a:prstGeom>
          <a:solidFill>
            <a:srgbClr val="D9E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46784" tIns="46784" rIns="46784" bIns="46784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410"/>
              </a:spcAft>
            </a:pPr>
            <a:r>
              <a:rPr lang="en-US" sz="1637" b="1" kern="0" dirty="0">
                <a:solidFill>
                  <a:srgbClr val="298DC1"/>
                </a:solidFill>
                <a:effectLst/>
                <a:latin typeface="Calibri"/>
                <a:ea typeface="Times New Roman"/>
              </a:rPr>
              <a:t>IMPACT: </a:t>
            </a:r>
            <a:br>
              <a:rPr lang="en-US" sz="1637" b="1" kern="0" dirty="0">
                <a:solidFill>
                  <a:srgbClr val="298DC1"/>
                </a:solidFill>
                <a:effectLst/>
                <a:latin typeface="Calibri"/>
                <a:ea typeface="Times New Roman"/>
              </a:rPr>
            </a:br>
            <a:endParaRPr lang="en-US" sz="1126" dirty="0">
              <a:solidFill>
                <a:srgbClr val="191919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itle 7"/>
          <p:cNvSpPr>
            <a:spLocks noGrp="1" noChangeAspect="1"/>
          </p:cNvSpPr>
          <p:nvPr>
            <p:ph type="title" hasCustomPrompt="1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Experts With Impact In [Practice Name]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5696" y="1273175"/>
            <a:ext cx="4624663" cy="482474"/>
          </a:xfrm>
        </p:spPr>
        <p:txBody>
          <a:bodyPr anchor="b" anchorCtr="0"/>
          <a:lstStyle>
            <a:lvl1pPr marL="0" indent="0">
              <a:buNone/>
              <a:defRPr sz="1637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[Client Name/Logo]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5067903" y="1280780"/>
            <a:ext cx="4624663" cy="482474"/>
          </a:xfrm>
        </p:spPr>
        <p:txBody>
          <a:bodyPr anchor="b" anchorCtr="0"/>
          <a:lstStyle>
            <a:lvl1pPr marL="0" indent="0">
              <a:buNone/>
              <a:defRPr sz="1637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[Client Name/Logo]</a:t>
            </a:r>
          </a:p>
        </p:txBody>
      </p:sp>
      <p:sp>
        <p:nvSpPr>
          <p:cNvPr id="24" name="Text Box 10"/>
          <p:cNvSpPr txBox="1">
            <a:spLocks noChangeArrowheads="1"/>
          </p:cNvSpPr>
          <p:nvPr userDrawn="1"/>
        </p:nvSpPr>
        <p:spPr bwMode="auto">
          <a:xfrm>
            <a:off x="65498" y="1881188"/>
            <a:ext cx="1310142" cy="2799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3566" tIns="0" rIns="93566" bIns="93566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410"/>
              </a:spcAft>
            </a:pPr>
            <a:r>
              <a:rPr lang="en-US" sz="1637" b="1" kern="0" dirty="0">
                <a:solidFill>
                  <a:srgbClr val="298DC1"/>
                </a:solidFill>
                <a:effectLst/>
                <a:latin typeface="Calibri"/>
                <a:ea typeface="Times New Roman"/>
              </a:rPr>
              <a:t>Situation:</a:t>
            </a:r>
            <a:br>
              <a:rPr lang="en-US" sz="1637" b="1" kern="0" dirty="0">
                <a:solidFill>
                  <a:srgbClr val="298DC1"/>
                </a:solidFill>
                <a:effectLst/>
                <a:latin typeface="Calibri"/>
                <a:ea typeface="Times New Roman"/>
              </a:rPr>
            </a:br>
            <a:endParaRPr lang="en-US" sz="1637" b="1" kern="0" dirty="0">
              <a:solidFill>
                <a:srgbClr val="298DC1"/>
              </a:solidFill>
              <a:effectLst/>
              <a:latin typeface="Calibri"/>
              <a:ea typeface="Times New Roman"/>
            </a:endParaRP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57302" y="1885225"/>
            <a:ext cx="3713057" cy="280987"/>
          </a:xfrm>
        </p:spPr>
        <p:txBody>
          <a:bodyPr/>
          <a:lstStyle>
            <a:lvl1pPr marL="0" indent="0">
              <a:buNone/>
              <a:defRPr sz="1637" b="1">
                <a:solidFill>
                  <a:schemeClr val="accent2"/>
                </a:solidFill>
              </a:defRPr>
            </a:lvl1pPr>
            <a:lvl2pPr marL="131573" indent="0">
              <a:buNone/>
              <a:defRPr/>
            </a:lvl2pPr>
            <a:lvl3pPr marL="261523" indent="0">
              <a:buNone/>
              <a:defRPr/>
            </a:lvl3pPr>
            <a:lvl4pPr marL="393098" indent="0">
              <a:buNone/>
              <a:defRPr/>
            </a:lvl4pPr>
            <a:lvl5pPr marL="524672" indent="0">
              <a:buNone/>
              <a:defRPr/>
            </a:lvl5pPr>
          </a:lstStyle>
          <a:p>
            <a:pPr lvl="0"/>
            <a:r>
              <a:rPr lang="en-US" dirty="0"/>
              <a:t>[Description]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5696" y="2195648"/>
            <a:ext cx="4624664" cy="534219"/>
          </a:xfrm>
        </p:spPr>
        <p:txBody>
          <a:bodyPr/>
          <a:lstStyle>
            <a:lvl1pPr marL="0" indent="0">
              <a:buNone/>
              <a:defRPr sz="1023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[Situation description. Keep this to only the content which fits in the text box.] </a:t>
            </a:r>
          </a:p>
        </p:txBody>
      </p:sp>
      <p:sp>
        <p:nvSpPr>
          <p:cNvPr id="36" name="Rectangle 13"/>
          <p:cNvSpPr/>
          <p:nvPr userDrawn="1"/>
        </p:nvSpPr>
        <p:spPr>
          <a:xfrm>
            <a:off x="65498" y="2764829"/>
            <a:ext cx="4704860" cy="2547836"/>
          </a:xfrm>
          <a:prstGeom prst="rect">
            <a:avLst/>
          </a:prstGeom>
        </p:spPr>
        <p:txBody>
          <a:bodyPr wrap="square" numCol="1" spcCol="91440">
            <a:noAutofit/>
          </a:bodyPr>
          <a:lstStyle/>
          <a:p>
            <a:r>
              <a:rPr lang="en-US" sz="1637" b="1" dirty="0">
                <a:latin typeface="Calibri"/>
                <a:cs typeface="Calibri"/>
              </a:rPr>
              <a:t>FTI Consulting Role:</a:t>
            </a:r>
          </a:p>
        </p:txBody>
      </p:sp>
      <p:sp>
        <p:nvSpPr>
          <p:cNvPr id="3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6198" y="5741988"/>
            <a:ext cx="4624721" cy="1041400"/>
          </a:xfrm>
        </p:spPr>
        <p:txBody>
          <a:bodyPr/>
          <a:lstStyle>
            <a:lvl1pPr marL="0" indent="0">
              <a:buNone/>
              <a:defRPr sz="1023"/>
            </a:lvl1pPr>
          </a:lstStyle>
          <a:p>
            <a:pPr lvl="0"/>
            <a:r>
              <a:rPr lang="en-US" sz="1023" dirty="0">
                <a:solidFill>
                  <a:srgbClr val="191919"/>
                </a:solidFill>
                <a:latin typeface="Calibri"/>
                <a:ea typeface="Calibri"/>
                <a:cs typeface="Times New Roman"/>
              </a:rPr>
              <a:t>[Quantitative Results &amp; Impact content]</a:t>
            </a:r>
            <a:endParaRPr lang="en-US" dirty="0"/>
          </a:p>
        </p:txBody>
      </p:sp>
      <p:sp>
        <p:nvSpPr>
          <p:cNvPr id="40" name="Rectangle 15"/>
          <p:cNvSpPr/>
          <p:nvPr userDrawn="1"/>
        </p:nvSpPr>
        <p:spPr>
          <a:xfrm>
            <a:off x="4987703" y="2766851"/>
            <a:ext cx="4704860" cy="2547836"/>
          </a:xfrm>
          <a:prstGeom prst="rect">
            <a:avLst/>
          </a:prstGeom>
        </p:spPr>
        <p:txBody>
          <a:bodyPr wrap="square" numCol="1" spcCol="91440">
            <a:noAutofit/>
          </a:bodyPr>
          <a:lstStyle/>
          <a:p>
            <a:r>
              <a:rPr lang="en-US" sz="1637" b="1" dirty="0">
                <a:latin typeface="Calibri"/>
                <a:cs typeface="Calibri"/>
              </a:rPr>
              <a:t>FTI Consulting Role:</a:t>
            </a:r>
          </a:p>
        </p:txBody>
      </p:sp>
      <p:sp>
        <p:nvSpPr>
          <p:cNvPr id="45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5979508" y="1876637"/>
            <a:ext cx="3713057" cy="280987"/>
          </a:xfrm>
        </p:spPr>
        <p:txBody>
          <a:bodyPr/>
          <a:lstStyle>
            <a:lvl1pPr marL="0" indent="0">
              <a:buNone/>
              <a:defRPr sz="1637" b="1">
                <a:solidFill>
                  <a:schemeClr val="accent2"/>
                </a:solidFill>
              </a:defRPr>
            </a:lvl1pPr>
            <a:lvl2pPr marL="131573" indent="0">
              <a:buNone/>
              <a:defRPr/>
            </a:lvl2pPr>
            <a:lvl3pPr marL="261523" indent="0">
              <a:buNone/>
              <a:defRPr/>
            </a:lvl3pPr>
            <a:lvl4pPr marL="393098" indent="0">
              <a:buNone/>
              <a:defRPr/>
            </a:lvl4pPr>
            <a:lvl5pPr marL="524672" indent="0">
              <a:buNone/>
              <a:defRPr/>
            </a:lvl5pPr>
          </a:lstStyle>
          <a:p>
            <a:pPr lvl="0"/>
            <a:r>
              <a:rPr lang="en-US" dirty="0"/>
              <a:t>[Description]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5067902" y="5741537"/>
            <a:ext cx="4624721" cy="1041400"/>
          </a:xfrm>
        </p:spPr>
        <p:txBody>
          <a:bodyPr/>
          <a:lstStyle>
            <a:lvl1pPr marL="0" indent="0">
              <a:buNone/>
              <a:defRPr sz="1023"/>
            </a:lvl1pPr>
          </a:lstStyle>
          <a:p>
            <a:pPr lvl="0"/>
            <a:r>
              <a:rPr lang="en-US" sz="1023" dirty="0">
                <a:solidFill>
                  <a:srgbClr val="191919"/>
                </a:solidFill>
                <a:latin typeface="Calibri"/>
                <a:ea typeface="Calibri"/>
                <a:cs typeface="Times New Roman"/>
              </a:rPr>
              <a:t>[Quantitative Results &amp; Impact content]</a:t>
            </a:r>
            <a:endParaRPr lang="en-US" dirty="0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5067178" y="2193988"/>
            <a:ext cx="4624664" cy="534219"/>
          </a:xfrm>
        </p:spPr>
        <p:txBody>
          <a:bodyPr/>
          <a:lstStyle>
            <a:lvl1pPr marL="0" indent="0">
              <a:buNone/>
              <a:defRPr sz="1023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[Situation description. Keep this to only the content which fits in the text box.] 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45697" y="3052923"/>
            <a:ext cx="4624662" cy="2259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42032" marR="0" indent="-242032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 sz="1023">
                <a:latin typeface="Calibri" panose="020F0502020204030204" pitchFamily="34" charset="0"/>
              </a:defRPr>
            </a:lvl1pPr>
          </a:lstStyle>
          <a:p>
            <a:pPr marL="242032" marR="0" lvl="0" indent="-242032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 Click to add text</a:t>
            </a:r>
            <a:endParaRPr kumimoji="0" lang="en-US" sz="14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067902" y="3054945"/>
            <a:ext cx="4624662" cy="2259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42032" marR="0" indent="-242032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 sz="1023">
                <a:latin typeface="Calibri" panose="020F0502020204030204" pitchFamily="34" charset="0"/>
              </a:defRPr>
            </a:lvl1pPr>
          </a:lstStyle>
          <a:p>
            <a:pPr marL="242032" marR="0" lvl="0" indent="-242032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dirty="0"/>
              <a:t> Click to add text</a:t>
            </a:r>
            <a:endParaRPr kumimoji="0" lang="en-US" sz="14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5240678" y="237272"/>
            <a:ext cx="4554826" cy="513100"/>
          </a:xfrm>
          <a:ln w="25400">
            <a:solidFill>
              <a:srgbClr val="FF0000"/>
            </a:solidFill>
          </a:ln>
        </p:spPr>
        <p:txBody>
          <a:bodyPr lIns="45720" tIns="0" rIns="45720" bIns="0"/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228" b="1" i="0">
                <a:solidFill>
                  <a:schemeClr val="dk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1228" b="1" dirty="0">
                <a:solidFill>
                  <a:schemeClr val="dk1"/>
                </a:solidFill>
                <a:latin typeface="Calibri"/>
              </a:rPr>
              <a:t>See Important Note on to the side </a:t>
            </a:r>
            <a:r>
              <a:rPr lang="en-US" sz="1228" b="1" dirty="0">
                <a:solidFill>
                  <a:schemeClr val="dk1"/>
                </a:solidFill>
                <a:latin typeface="Calibri"/>
                <a:sym typeface="Wingdings" panose="05000000000000000000" pitchFamily="2" charset="2"/>
              </a:rPr>
              <a:t>-&gt;</a:t>
            </a:r>
            <a:br>
              <a:rPr lang="en-US" sz="1228" b="1" dirty="0">
                <a:solidFill>
                  <a:schemeClr val="dk1"/>
                </a:solidFill>
                <a:latin typeface="Calibri"/>
              </a:rPr>
            </a:br>
            <a:r>
              <a:rPr lang="en-US" sz="1228" b="1" dirty="0">
                <a:solidFill>
                  <a:schemeClr val="dk1"/>
                </a:solidFill>
                <a:latin typeface="Calibri"/>
              </a:rPr>
              <a:t>(Delete Notes and red boxes before finalizing presentation)</a:t>
            </a:r>
            <a:endParaRPr lang="en-US" sz="1228" dirty="0">
              <a:solidFill>
                <a:schemeClr val="dk1"/>
              </a:solidFill>
              <a:latin typeface="Calibri"/>
            </a:endParaRPr>
          </a:p>
          <a:p>
            <a:pPr lvl="0"/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10188094" y="244475"/>
            <a:ext cx="2334290" cy="4261623"/>
          </a:xfrm>
          <a:blipFill dpi="0" rotWithShape="1">
            <a:blip r:embed="rId4"/>
            <a:srcRect/>
            <a:stretch>
              <a:fillRect t="2000"/>
            </a:stretch>
          </a:blipFill>
          <a:ln w="25400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1433"/>
            </a:lvl1pPr>
          </a:lstStyle>
          <a:p>
            <a:r>
              <a:rPr lang="en-US" sz="1228" dirty="0">
                <a:solidFill>
                  <a:schemeClr val="dk1"/>
                </a:solidFill>
                <a:latin typeface="Calibri"/>
              </a:rPr>
              <a:t> 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11847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 (5 x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513317" y="1409700"/>
            <a:ext cx="9025270" cy="622300"/>
          </a:xfrm>
        </p:spPr>
        <p:txBody>
          <a:bodyPr>
            <a:noAutofit/>
          </a:bodyPr>
          <a:lstStyle>
            <a:lvl1pPr marL="0" indent="0">
              <a:buNone/>
              <a:defRPr sz="1126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Rectangle 3"/>
          <p:cNvSpPr/>
          <p:nvPr userDrawn="1"/>
        </p:nvSpPr>
        <p:spPr>
          <a:xfrm>
            <a:off x="513316" y="2108200"/>
            <a:ext cx="1728382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63477" y="2203450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63477" y="2865120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69" name="Rectangle 6"/>
          <p:cNvSpPr/>
          <p:nvPr userDrawn="1"/>
        </p:nvSpPr>
        <p:spPr>
          <a:xfrm>
            <a:off x="513316" y="3289300"/>
            <a:ext cx="1728382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763477" y="3384550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77" hasCustomPrompt="1"/>
          </p:nvPr>
        </p:nvSpPr>
        <p:spPr>
          <a:xfrm>
            <a:off x="763477" y="4044950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72" name="Rectangle 9"/>
          <p:cNvSpPr/>
          <p:nvPr userDrawn="1"/>
        </p:nvSpPr>
        <p:spPr>
          <a:xfrm>
            <a:off x="513316" y="4470400"/>
            <a:ext cx="1728382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73" name="Text Placeholder 10"/>
          <p:cNvSpPr>
            <a:spLocks noGrp="1"/>
          </p:cNvSpPr>
          <p:nvPr>
            <p:ph type="body" sz="quarter" idx="78" hasCustomPrompt="1"/>
          </p:nvPr>
        </p:nvSpPr>
        <p:spPr>
          <a:xfrm>
            <a:off x="763477" y="4565650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79" hasCustomPrompt="1"/>
          </p:nvPr>
        </p:nvSpPr>
        <p:spPr>
          <a:xfrm>
            <a:off x="763477" y="5225665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76" name="Rectangle 12"/>
          <p:cNvSpPr/>
          <p:nvPr userDrawn="1"/>
        </p:nvSpPr>
        <p:spPr>
          <a:xfrm>
            <a:off x="513316" y="5651500"/>
            <a:ext cx="1728382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77" name="Text Placeholder 13"/>
          <p:cNvSpPr>
            <a:spLocks noGrp="1"/>
          </p:cNvSpPr>
          <p:nvPr>
            <p:ph type="body" sz="quarter" idx="80" hasCustomPrompt="1"/>
          </p:nvPr>
        </p:nvSpPr>
        <p:spPr>
          <a:xfrm>
            <a:off x="763477" y="5748431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81" hasCustomPrompt="1"/>
          </p:nvPr>
        </p:nvSpPr>
        <p:spPr>
          <a:xfrm>
            <a:off x="763477" y="6406768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80" name="Rectangle 15"/>
          <p:cNvSpPr/>
          <p:nvPr userDrawn="1"/>
        </p:nvSpPr>
        <p:spPr>
          <a:xfrm>
            <a:off x="2332665" y="2108200"/>
            <a:ext cx="1728382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81" name="Text Placeholder 16"/>
          <p:cNvSpPr>
            <a:spLocks noGrp="1"/>
          </p:cNvSpPr>
          <p:nvPr>
            <p:ph type="body" sz="quarter" idx="82" hasCustomPrompt="1"/>
          </p:nvPr>
        </p:nvSpPr>
        <p:spPr>
          <a:xfrm>
            <a:off x="2582825" y="2203450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2" name="Text Placeholder 17"/>
          <p:cNvSpPr>
            <a:spLocks noGrp="1"/>
          </p:cNvSpPr>
          <p:nvPr>
            <p:ph type="body" sz="quarter" idx="83" hasCustomPrompt="1"/>
          </p:nvPr>
        </p:nvSpPr>
        <p:spPr>
          <a:xfrm>
            <a:off x="2582825" y="2865120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83" name="Rectangle 18"/>
          <p:cNvSpPr/>
          <p:nvPr userDrawn="1"/>
        </p:nvSpPr>
        <p:spPr>
          <a:xfrm>
            <a:off x="2332665" y="3289300"/>
            <a:ext cx="1728382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84" name="Text Placeholder 19"/>
          <p:cNvSpPr>
            <a:spLocks noGrp="1"/>
          </p:cNvSpPr>
          <p:nvPr>
            <p:ph type="body" sz="quarter" idx="84" hasCustomPrompt="1"/>
          </p:nvPr>
        </p:nvSpPr>
        <p:spPr>
          <a:xfrm>
            <a:off x="2582825" y="3384550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5" name="Text Placeholder 20"/>
          <p:cNvSpPr>
            <a:spLocks noGrp="1"/>
          </p:cNvSpPr>
          <p:nvPr>
            <p:ph type="body" sz="quarter" idx="85" hasCustomPrompt="1"/>
          </p:nvPr>
        </p:nvSpPr>
        <p:spPr>
          <a:xfrm>
            <a:off x="2582825" y="4044950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86" name="Rectangle 21"/>
          <p:cNvSpPr/>
          <p:nvPr userDrawn="1"/>
        </p:nvSpPr>
        <p:spPr>
          <a:xfrm>
            <a:off x="2332665" y="4470400"/>
            <a:ext cx="1728382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87" name="Text Placeholder 22"/>
          <p:cNvSpPr>
            <a:spLocks noGrp="1"/>
          </p:cNvSpPr>
          <p:nvPr>
            <p:ph type="body" sz="quarter" idx="86" hasCustomPrompt="1"/>
          </p:nvPr>
        </p:nvSpPr>
        <p:spPr>
          <a:xfrm>
            <a:off x="2582825" y="4565650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8" name="Text Placeholder 23"/>
          <p:cNvSpPr>
            <a:spLocks noGrp="1"/>
          </p:cNvSpPr>
          <p:nvPr>
            <p:ph type="body" sz="quarter" idx="87" hasCustomPrompt="1"/>
          </p:nvPr>
        </p:nvSpPr>
        <p:spPr>
          <a:xfrm>
            <a:off x="2582825" y="5225665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90" name="Rectangle 24"/>
          <p:cNvSpPr/>
          <p:nvPr userDrawn="1"/>
        </p:nvSpPr>
        <p:spPr>
          <a:xfrm>
            <a:off x="2332665" y="5651500"/>
            <a:ext cx="1728382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91" name="Text Placeholder 25"/>
          <p:cNvSpPr>
            <a:spLocks noGrp="1"/>
          </p:cNvSpPr>
          <p:nvPr>
            <p:ph type="body" sz="quarter" idx="88" hasCustomPrompt="1"/>
          </p:nvPr>
        </p:nvSpPr>
        <p:spPr>
          <a:xfrm>
            <a:off x="2582825" y="5748431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2" name="Text Placeholder 26"/>
          <p:cNvSpPr>
            <a:spLocks noGrp="1"/>
          </p:cNvSpPr>
          <p:nvPr>
            <p:ph type="body" sz="quarter" idx="89" hasCustomPrompt="1"/>
          </p:nvPr>
        </p:nvSpPr>
        <p:spPr>
          <a:xfrm>
            <a:off x="2582825" y="6406768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93" name="Rectangle 27"/>
          <p:cNvSpPr/>
          <p:nvPr userDrawn="1"/>
        </p:nvSpPr>
        <p:spPr>
          <a:xfrm>
            <a:off x="4152014" y="2108200"/>
            <a:ext cx="1728382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94" name="Text Placeholder 28"/>
          <p:cNvSpPr>
            <a:spLocks noGrp="1"/>
          </p:cNvSpPr>
          <p:nvPr>
            <p:ph type="body" sz="quarter" idx="90" hasCustomPrompt="1"/>
          </p:nvPr>
        </p:nvSpPr>
        <p:spPr>
          <a:xfrm>
            <a:off x="4402174" y="2203450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91" hasCustomPrompt="1"/>
          </p:nvPr>
        </p:nvSpPr>
        <p:spPr>
          <a:xfrm>
            <a:off x="4402174" y="2861470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29" name="Rectangle 30"/>
          <p:cNvSpPr/>
          <p:nvPr userDrawn="1"/>
        </p:nvSpPr>
        <p:spPr>
          <a:xfrm>
            <a:off x="4152014" y="3289300"/>
            <a:ext cx="1728382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30" name="Text Placeholder 31"/>
          <p:cNvSpPr>
            <a:spLocks noGrp="1"/>
          </p:cNvSpPr>
          <p:nvPr>
            <p:ph type="body" sz="quarter" idx="92" hasCustomPrompt="1"/>
          </p:nvPr>
        </p:nvSpPr>
        <p:spPr>
          <a:xfrm>
            <a:off x="4402174" y="3384550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1" name="Text Placeholder 32"/>
          <p:cNvSpPr>
            <a:spLocks noGrp="1"/>
          </p:cNvSpPr>
          <p:nvPr>
            <p:ph type="body" sz="quarter" idx="93" hasCustomPrompt="1"/>
          </p:nvPr>
        </p:nvSpPr>
        <p:spPr>
          <a:xfrm>
            <a:off x="4402174" y="4044950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32" name="Rectangle 33"/>
          <p:cNvSpPr/>
          <p:nvPr userDrawn="1"/>
        </p:nvSpPr>
        <p:spPr>
          <a:xfrm>
            <a:off x="4152014" y="4470400"/>
            <a:ext cx="1728382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33" name="Text Placeholder 34"/>
          <p:cNvSpPr>
            <a:spLocks noGrp="1"/>
          </p:cNvSpPr>
          <p:nvPr>
            <p:ph type="body" sz="quarter" idx="94" hasCustomPrompt="1"/>
          </p:nvPr>
        </p:nvSpPr>
        <p:spPr>
          <a:xfrm>
            <a:off x="4402174" y="4563679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4" name="Text Placeholder 35"/>
          <p:cNvSpPr>
            <a:spLocks noGrp="1"/>
          </p:cNvSpPr>
          <p:nvPr>
            <p:ph type="body" sz="quarter" idx="95" hasCustomPrompt="1"/>
          </p:nvPr>
        </p:nvSpPr>
        <p:spPr>
          <a:xfrm>
            <a:off x="4402174" y="5222015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36" name="Rectangle 36"/>
          <p:cNvSpPr/>
          <p:nvPr userDrawn="1"/>
        </p:nvSpPr>
        <p:spPr>
          <a:xfrm>
            <a:off x="4152014" y="5651500"/>
            <a:ext cx="1728382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37" name="Text Placeholder 37"/>
          <p:cNvSpPr>
            <a:spLocks noGrp="1"/>
          </p:cNvSpPr>
          <p:nvPr>
            <p:ph type="body" sz="quarter" idx="96" hasCustomPrompt="1"/>
          </p:nvPr>
        </p:nvSpPr>
        <p:spPr>
          <a:xfrm>
            <a:off x="4402174" y="5744782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8" name="Text Placeholder 38"/>
          <p:cNvSpPr>
            <a:spLocks noGrp="1"/>
          </p:cNvSpPr>
          <p:nvPr>
            <p:ph type="body" sz="quarter" idx="97" hasCustomPrompt="1"/>
          </p:nvPr>
        </p:nvSpPr>
        <p:spPr>
          <a:xfrm>
            <a:off x="4402174" y="6403118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39" name="Rectangle 39"/>
          <p:cNvSpPr/>
          <p:nvPr userDrawn="1"/>
        </p:nvSpPr>
        <p:spPr>
          <a:xfrm>
            <a:off x="5971363" y="2108200"/>
            <a:ext cx="1728382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40" name="Text Placeholder 40"/>
          <p:cNvSpPr>
            <a:spLocks noGrp="1"/>
          </p:cNvSpPr>
          <p:nvPr>
            <p:ph type="body" sz="quarter" idx="98" hasCustomPrompt="1"/>
          </p:nvPr>
        </p:nvSpPr>
        <p:spPr>
          <a:xfrm>
            <a:off x="6221523" y="2203450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1" name="Text Placeholder 41"/>
          <p:cNvSpPr>
            <a:spLocks noGrp="1"/>
          </p:cNvSpPr>
          <p:nvPr>
            <p:ph type="body" sz="quarter" idx="99" hasCustomPrompt="1"/>
          </p:nvPr>
        </p:nvSpPr>
        <p:spPr>
          <a:xfrm>
            <a:off x="6221523" y="2865120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42" name="Rectangle 42"/>
          <p:cNvSpPr/>
          <p:nvPr userDrawn="1"/>
        </p:nvSpPr>
        <p:spPr>
          <a:xfrm>
            <a:off x="5971363" y="3289300"/>
            <a:ext cx="1728382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43" name="Text Placeholder 43"/>
          <p:cNvSpPr>
            <a:spLocks noGrp="1"/>
          </p:cNvSpPr>
          <p:nvPr>
            <p:ph type="body" sz="quarter" idx="100" hasCustomPrompt="1"/>
          </p:nvPr>
        </p:nvSpPr>
        <p:spPr>
          <a:xfrm>
            <a:off x="6221523" y="3384550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4" name="Text Placeholder 44"/>
          <p:cNvSpPr>
            <a:spLocks noGrp="1"/>
          </p:cNvSpPr>
          <p:nvPr>
            <p:ph type="body" sz="quarter" idx="101" hasCustomPrompt="1"/>
          </p:nvPr>
        </p:nvSpPr>
        <p:spPr>
          <a:xfrm>
            <a:off x="6221523" y="4044950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45" name="Rectangle 45"/>
          <p:cNvSpPr/>
          <p:nvPr userDrawn="1"/>
        </p:nvSpPr>
        <p:spPr>
          <a:xfrm>
            <a:off x="5971363" y="4470400"/>
            <a:ext cx="1728382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46" name="Text Placeholder 46"/>
          <p:cNvSpPr>
            <a:spLocks noGrp="1"/>
          </p:cNvSpPr>
          <p:nvPr>
            <p:ph type="body" sz="quarter" idx="102" hasCustomPrompt="1"/>
          </p:nvPr>
        </p:nvSpPr>
        <p:spPr>
          <a:xfrm>
            <a:off x="6221523" y="4567329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7" name="Text Placeholder 47"/>
          <p:cNvSpPr>
            <a:spLocks noGrp="1"/>
          </p:cNvSpPr>
          <p:nvPr>
            <p:ph type="body" sz="quarter" idx="103" hasCustomPrompt="1"/>
          </p:nvPr>
        </p:nvSpPr>
        <p:spPr>
          <a:xfrm>
            <a:off x="6221523" y="5225665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49" name="Rectangle 48"/>
          <p:cNvSpPr/>
          <p:nvPr userDrawn="1"/>
        </p:nvSpPr>
        <p:spPr>
          <a:xfrm>
            <a:off x="5971363" y="5651500"/>
            <a:ext cx="1728382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50" name="Text Placeholder 49"/>
          <p:cNvSpPr>
            <a:spLocks noGrp="1"/>
          </p:cNvSpPr>
          <p:nvPr>
            <p:ph type="body" sz="quarter" idx="104" hasCustomPrompt="1"/>
          </p:nvPr>
        </p:nvSpPr>
        <p:spPr>
          <a:xfrm>
            <a:off x="6221523" y="5748431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1" name="Text Placeholder 50"/>
          <p:cNvSpPr>
            <a:spLocks noGrp="1"/>
          </p:cNvSpPr>
          <p:nvPr>
            <p:ph type="body" sz="quarter" idx="105" hasCustomPrompt="1"/>
          </p:nvPr>
        </p:nvSpPr>
        <p:spPr>
          <a:xfrm>
            <a:off x="6221523" y="6406768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52" name="Rectangle 51"/>
          <p:cNvSpPr/>
          <p:nvPr userDrawn="1"/>
        </p:nvSpPr>
        <p:spPr>
          <a:xfrm>
            <a:off x="7790713" y="2108200"/>
            <a:ext cx="1747874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77" name="Text Placeholder 52"/>
          <p:cNvSpPr>
            <a:spLocks noGrp="1"/>
          </p:cNvSpPr>
          <p:nvPr>
            <p:ph type="body" sz="quarter" idx="106" hasCustomPrompt="1"/>
          </p:nvPr>
        </p:nvSpPr>
        <p:spPr>
          <a:xfrm>
            <a:off x="8050618" y="2203450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8" name="Text Placeholder 53"/>
          <p:cNvSpPr>
            <a:spLocks noGrp="1"/>
          </p:cNvSpPr>
          <p:nvPr>
            <p:ph type="body" sz="quarter" idx="107" hasCustomPrompt="1"/>
          </p:nvPr>
        </p:nvSpPr>
        <p:spPr>
          <a:xfrm>
            <a:off x="8050618" y="2863850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79" name="Rectangle 54"/>
          <p:cNvSpPr/>
          <p:nvPr userDrawn="1"/>
        </p:nvSpPr>
        <p:spPr>
          <a:xfrm>
            <a:off x="7790713" y="3289300"/>
            <a:ext cx="1747874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80" name="Text Placeholder 55"/>
          <p:cNvSpPr>
            <a:spLocks noGrp="1"/>
          </p:cNvSpPr>
          <p:nvPr>
            <p:ph type="body" sz="quarter" idx="108" hasCustomPrompt="1"/>
          </p:nvPr>
        </p:nvSpPr>
        <p:spPr>
          <a:xfrm>
            <a:off x="8050618" y="3384550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1" name="Text Placeholder 56"/>
          <p:cNvSpPr>
            <a:spLocks noGrp="1"/>
          </p:cNvSpPr>
          <p:nvPr>
            <p:ph type="body" sz="quarter" idx="109" hasCustomPrompt="1"/>
          </p:nvPr>
        </p:nvSpPr>
        <p:spPr>
          <a:xfrm>
            <a:off x="8050618" y="4044950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82" name="Rectangle 57"/>
          <p:cNvSpPr/>
          <p:nvPr userDrawn="1"/>
        </p:nvSpPr>
        <p:spPr>
          <a:xfrm>
            <a:off x="7790713" y="4470400"/>
            <a:ext cx="1747874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83" name="Text Placeholder 58"/>
          <p:cNvSpPr>
            <a:spLocks noGrp="1"/>
          </p:cNvSpPr>
          <p:nvPr>
            <p:ph type="body" sz="quarter" idx="110" hasCustomPrompt="1"/>
          </p:nvPr>
        </p:nvSpPr>
        <p:spPr>
          <a:xfrm>
            <a:off x="8050618" y="4567329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4" name="Text Placeholder 59"/>
          <p:cNvSpPr>
            <a:spLocks noGrp="1"/>
          </p:cNvSpPr>
          <p:nvPr>
            <p:ph type="body" sz="quarter" idx="111" hasCustomPrompt="1"/>
          </p:nvPr>
        </p:nvSpPr>
        <p:spPr>
          <a:xfrm>
            <a:off x="8050618" y="5225665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86" name="Rectangle 60"/>
          <p:cNvSpPr/>
          <p:nvPr userDrawn="1"/>
        </p:nvSpPr>
        <p:spPr>
          <a:xfrm>
            <a:off x="7790713" y="5651500"/>
            <a:ext cx="1747874" cy="10795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87" name="Text Placeholder 61"/>
          <p:cNvSpPr>
            <a:spLocks noGrp="1"/>
          </p:cNvSpPr>
          <p:nvPr>
            <p:ph type="body" sz="quarter" idx="112" hasCustomPrompt="1"/>
          </p:nvPr>
        </p:nvSpPr>
        <p:spPr>
          <a:xfrm>
            <a:off x="8050618" y="5748431"/>
            <a:ext cx="1228061" cy="6223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8" name="Text Placeholder 62"/>
          <p:cNvSpPr>
            <a:spLocks noGrp="1"/>
          </p:cNvSpPr>
          <p:nvPr>
            <p:ph type="body" sz="quarter" idx="113" hasCustomPrompt="1"/>
          </p:nvPr>
        </p:nvSpPr>
        <p:spPr>
          <a:xfrm>
            <a:off x="8050618" y="6406768"/>
            <a:ext cx="1228061" cy="25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67" name="Footer Placeholder 63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16649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 (5 x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513317" y="1409700"/>
            <a:ext cx="9025270" cy="622300"/>
          </a:xfrm>
        </p:spPr>
        <p:txBody>
          <a:bodyPr>
            <a:noAutofit/>
          </a:bodyPr>
          <a:lstStyle>
            <a:lvl1pPr marL="0" indent="0">
              <a:buNone/>
              <a:defRPr sz="1126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Rectangle 3"/>
          <p:cNvSpPr/>
          <p:nvPr userDrawn="1"/>
        </p:nvSpPr>
        <p:spPr>
          <a:xfrm>
            <a:off x="513317" y="2108200"/>
            <a:ext cx="1727082" cy="14732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53081" y="2203450"/>
            <a:ext cx="1247554" cy="901700"/>
          </a:xfrm>
          <a:prstGeom prst="rect">
            <a:avLst/>
          </a:prstGeom>
        </p:spPr>
        <p:txBody>
          <a:bodyPr/>
          <a:lstStyle>
            <a:lvl1pPr marL="379099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53081" y="3143250"/>
            <a:ext cx="1247554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67" name="Rectangle 6"/>
          <p:cNvSpPr/>
          <p:nvPr userDrawn="1"/>
        </p:nvSpPr>
        <p:spPr>
          <a:xfrm>
            <a:off x="513317" y="3683000"/>
            <a:ext cx="1727082" cy="14732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108" hasCustomPrompt="1"/>
          </p:nvPr>
        </p:nvSpPr>
        <p:spPr>
          <a:xfrm>
            <a:off x="753081" y="3778250"/>
            <a:ext cx="1247554" cy="9017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5" name="Text Placeholder 8"/>
          <p:cNvSpPr>
            <a:spLocks noGrp="1"/>
          </p:cNvSpPr>
          <p:nvPr>
            <p:ph type="body" sz="quarter" idx="109" hasCustomPrompt="1"/>
          </p:nvPr>
        </p:nvSpPr>
        <p:spPr>
          <a:xfrm>
            <a:off x="753081" y="4718050"/>
            <a:ext cx="1247554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89" name="Rectangle 9"/>
          <p:cNvSpPr/>
          <p:nvPr userDrawn="1"/>
        </p:nvSpPr>
        <p:spPr>
          <a:xfrm>
            <a:off x="513317" y="5257800"/>
            <a:ext cx="1727082" cy="14732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96" name="Text Placeholder 10"/>
          <p:cNvSpPr>
            <a:spLocks noGrp="1"/>
          </p:cNvSpPr>
          <p:nvPr>
            <p:ph type="body" sz="quarter" idx="110" hasCustomPrompt="1"/>
          </p:nvPr>
        </p:nvSpPr>
        <p:spPr>
          <a:xfrm>
            <a:off x="753081" y="5353050"/>
            <a:ext cx="1247554" cy="9017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7" name="Text Placeholder 11"/>
          <p:cNvSpPr>
            <a:spLocks noGrp="1"/>
          </p:cNvSpPr>
          <p:nvPr>
            <p:ph type="body" sz="quarter" idx="111" hasCustomPrompt="1"/>
          </p:nvPr>
        </p:nvSpPr>
        <p:spPr>
          <a:xfrm>
            <a:off x="753081" y="6292850"/>
            <a:ext cx="1247554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99" name="Rectangle 12"/>
          <p:cNvSpPr/>
          <p:nvPr userDrawn="1"/>
        </p:nvSpPr>
        <p:spPr>
          <a:xfrm>
            <a:off x="2337863" y="2108200"/>
            <a:ext cx="1727082" cy="14732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00" name="Text Placeholder 13"/>
          <p:cNvSpPr>
            <a:spLocks noGrp="1"/>
          </p:cNvSpPr>
          <p:nvPr>
            <p:ph type="body" sz="quarter" idx="112" hasCustomPrompt="1"/>
          </p:nvPr>
        </p:nvSpPr>
        <p:spPr>
          <a:xfrm>
            <a:off x="2577627" y="2203450"/>
            <a:ext cx="1247554" cy="901700"/>
          </a:xfrm>
          <a:prstGeom prst="rect">
            <a:avLst/>
          </a:prstGeom>
        </p:spPr>
        <p:txBody>
          <a:bodyPr/>
          <a:lstStyle>
            <a:lvl1pPr marL="379099" marR="0" indent="0" algn="l" defTabSz="130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1" name="Text Placeholder 14"/>
          <p:cNvSpPr>
            <a:spLocks noGrp="1"/>
          </p:cNvSpPr>
          <p:nvPr>
            <p:ph type="body" sz="quarter" idx="113" hasCustomPrompt="1"/>
          </p:nvPr>
        </p:nvSpPr>
        <p:spPr>
          <a:xfrm>
            <a:off x="2577627" y="3143250"/>
            <a:ext cx="1247554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02" name="Rectangle 15"/>
          <p:cNvSpPr/>
          <p:nvPr userDrawn="1"/>
        </p:nvSpPr>
        <p:spPr>
          <a:xfrm>
            <a:off x="2337863" y="3683000"/>
            <a:ext cx="1727082" cy="14732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03" name="Text Placeholder 16"/>
          <p:cNvSpPr>
            <a:spLocks noGrp="1"/>
          </p:cNvSpPr>
          <p:nvPr>
            <p:ph type="body" sz="quarter" idx="114" hasCustomPrompt="1"/>
          </p:nvPr>
        </p:nvSpPr>
        <p:spPr>
          <a:xfrm>
            <a:off x="2577627" y="3778250"/>
            <a:ext cx="1247554" cy="9017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4" name="Text Placeholder 17"/>
          <p:cNvSpPr>
            <a:spLocks noGrp="1"/>
          </p:cNvSpPr>
          <p:nvPr>
            <p:ph type="body" sz="quarter" idx="115" hasCustomPrompt="1"/>
          </p:nvPr>
        </p:nvSpPr>
        <p:spPr>
          <a:xfrm>
            <a:off x="2577627" y="4718050"/>
            <a:ext cx="1247554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05" name="Rectangle 18"/>
          <p:cNvSpPr/>
          <p:nvPr userDrawn="1"/>
        </p:nvSpPr>
        <p:spPr>
          <a:xfrm>
            <a:off x="2337863" y="5257800"/>
            <a:ext cx="1727082" cy="14732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06" name="Text Placeholder 19"/>
          <p:cNvSpPr>
            <a:spLocks noGrp="1"/>
          </p:cNvSpPr>
          <p:nvPr>
            <p:ph type="body" sz="quarter" idx="116" hasCustomPrompt="1"/>
          </p:nvPr>
        </p:nvSpPr>
        <p:spPr>
          <a:xfrm>
            <a:off x="2577627" y="5353050"/>
            <a:ext cx="1247554" cy="9017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7" name="Text Placeholder 20"/>
          <p:cNvSpPr>
            <a:spLocks noGrp="1"/>
          </p:cNvSpPr>
          <p:nvPr>
            <p:ph type="body" sz="quarter" idx="117" hasCustomPrompt="1"/>
          </p:nvPr>
        </p:nvSpPr>
        <p:spPr>
          <a:xfrm>
            <a:off x="2577627" y="6292850"/>
            <a:ext cx="1247554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08" name="Rectangle 21"/>
          <p:cNvSpPr/>
          <p:nvPr userDrawn="1"/>
        </p:nvSpPr>
        <p:spPr>
          <a:xfrm>
            <a:off x="4162410" y="2108200"/>
            <a:ext cx="1727082" cy="14732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09" name="Text Placeholder 22"/>
          <p:cNvSpPr>
            <a:spLocks noGrp="1"/>
          </p:cNvSpPr>
          <p:nvPr>
            <p:ph type="body" sz="quarter" idx="118" hasCustomPrompt="1"/>
          </p:nvPr>
        </p:nvSpPr>
        <p:spPr>
          <a:xfrm>
            <a:off x="4402175" y="2203450"/>
            <a:ext cx="1247554" cy="9017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0" name="Text Placeholder 23"/>
          <p:cNvSpPr>
            <a:spLocks noGrp="1"/>
          </p:cNvSpPr>
          <p:nvPr>
            <p:ph type="body" sz="quarter" idx="119" hasCustomPrompt="1"/>
          </p:nvPr>
        </p:nvSpPr>
        <p:spPr>
          <a:xfrm>
            <a:off x="4402175" y="3143250"/>
            <a:ext cx="1247554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11" name="Rectangle 24"/>
          <p:cNvSpPr/>
          <p:nvPr userDrawn="1"/>
        </p:nvSpPr>
        <p:spPr>
          <a:xfrm>
            <a:off x="4162410" y="3683000"/>
            <a:ext cx="1727082" cy="14732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12" name="Text Placeholder 25"/>
          <p:cNvSpPr>
            <a:spLocks noGrp="1"/>
          </p:cNvSpPr>
          <p:nvPr>
            <p:ph type="body" sz="quarter" idx="120" hasCustomPrompt="1"/>
          </p:nvPr>
        </p:nvSpPr>
        <p:spPr>
          <a:xfrm>
            <a:off x="4402175" y="3778250"/>
            <a:ext cx="1247554" cy="9017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3" name="Text Placeholder 26"/>
          <p:cNvSpPr>
            <a:spLocks noGrp="1"/>
          </p:cNvSpPr>
          <p:nvPr>
            <p:ph type="body" sz="quarter" idx="121" hasCustomPrompt="1"/>
          </p:nvPr>
        </p:nvSpPr>
        <p:spPr>
          <a:xfrm>
            <a:off x="4402175" y="4718050"/>
            <a:ext cx="1247554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14" name="Rectangle 27"/>
          <p:cNvSpPr/>
          <p:nvPr userDrawn="1"/>
        </p:nvSpPr>
        <p:spPr>
          <a:xfrm>
            <a:off x="4162410" y="5257800"/>
            <a:ext cx="1727082" cy="14732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15" name="Text Placeholder 28"/>
          <p:cNvSpPr>
            <a:spLocks noGrp="1"/>
          </p:cNvSpPr>
          <p:nvPr>
            <p:ph type="body" sz="quarter" idx="122" hasCustomPrompt="1"/>
          </p:nvPr>
        </p:nvSpPr>
        <p:spPr>
          <a:xfrm>
            <a:off x="4402175" y="5353049"/>
            <a:ext cx="1247554" cy="9017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6" name="Text Placeholder 29"/>
          <p:cNvSpPr>
            <a:spLocks noGrp="1"/>
          </p:cNvSpPr>
          <p:nvPr>
            <p:ph type="body" sz="quarter" idx="123" hasCustomPrompt="1"/>
          </p:nvPr>
        </p:nvSpPr>
        <p:spPr>
          <a:xfrm>
            <a:off x="4402175" y="6292850"/>
            <a:ext cx="1247554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17" name="Rectangle 30"/>
          <p:cNvSpPr/>
          <p:nvPr userDrawn="1"/>
        </p:nvSpPr>
        <p:spPr>
          <a:xfrm>
            <a:off x="5986958" y="2108200"/>
            <a:ext cx="1727082" cy="14732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18" name="Text Placeholder 31"/>
          <p:cNvSpPr>
            <a:spLocks noGrp="1"/>
          </p:cNvSpPr>
          <p:nvPr>
            <p:ph type="body" sz="quarter" idx="124" hasCustomPrompt="1"/>
          </p:nvPr>
        </p:nvSpPr>
        <p:spPr>
          <a:xfrm>
            <a:off x="6226722" y="2203450"/>
            <a:ext cx="1247554" cy="9017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9" name="Text Placeholder 32"/>
          <p:cNvSpPr>
            <a:spLocks noGrp="1"/>
          </p:cNvSpPr>
          <p:nvPr>
            <p:ph type="body" sz="quarter" idx="125" hasCustomPrompt="1"/>
          </p:nvPr>
        </p:nvSpPr>
        <p:spPr>
          <a:xfrm>
            <a:off x="6226404" y="3143250"/>
            <a:ext cx="1247554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20" name="Rectangle 33"/>
          <p:cNvSpPr/>
          <p:nvPr userDrawn="1"/>
        </p:nvSpPr>
        <p:spPr>
          <a:xfrm>
            <a:off x="5986958" y="3683000"/>
            <a:ext cx="1727082" cy="14732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21" name="Text Placeholder 34"/>
          <p:cNvSpPr>
            <a:spLocks noGrp="1"/>
          </p:cNvSpPr>
          <p:nvPr>
            <p:ph type="body" sz="quarter" idx="126" hasCustomPrompt="1"/>
          </p:nvPr>
        </p:nvSpPr>
        <p:spPr>
          <a:xfrm>
            <a:off x="6226722" y="3778250"/>
            <a:ext cx="1247554" cy="9017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2" name="Text Placeholder 35"/>
          <p:cNvSpPr>
            <a:spLocks noGrp="1"/>
          </p:cNvSpPr>
          <p:nvPr>
            <p:ph type="body" sz="quarter" idx="127" hasCustomPrompt="1"/>
          </p:nvPr>
        </p:nvSpPr>
        <p:spPr>
          <a:xfrm>
            <a:off x="6226404" y="4718050"/>
            <a:ext cx="1247554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23" name="Rectangle 36"/>
          <p:cNvSpPr/>
          <p:nvPr userDrawn="1"/>
        </p:nvSpPr>
        <p:spPr>
          <a:xfrm>
            <a:off x="5986958" y="5257800"/>
            <a:ext cx="1727082" cy="14732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24" name="Text Placeholder 37"/>
          <p:cNvSpPr>
            <a:spLocks noGrp="1"/>
          </p:cNvSpPr>
          <p:nvPr>
            <p:ph type="body" sz="quarter" idx="128" hasCustomPrompt="1"/>
          </p:nvPr>
        </p:nvSpPr>
        <p:spPr>
          <a:xfrm>
            <a:off x="6226722" y="5353050"/>
            <a:ext cx="1247554" cy="9017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5" name="Text Placeholder 38"/>
          <p:cNvSpPr>
            <a:spLocks noGrp="1"/>
          </p:cNvSpPr>
          <p:nvPr>
            <p:ph type="body" sz="quarter" idx="129" hasCustomPrompt="1"/>
          </p:nvPr>
        </p:nvSpPr>
        <p:spPr>
          <a:xfrm>
            <a:off x="6226404" y="6292850"/>
            <a:ext cx="1247554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26" name="Rectangle 39"/>
          <p:cNvSpPr/>
          <p:nvPr userDrawn="1"/>
        </p:nvSpPr>
        <p:spPr>
          <a:xfrm>
            <a:off x="7811504" y="2108200"/>
            <a:ext cx="1727082" cy="14732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27" name="Text Placeholder 40"/>
          <p:cNvSpPr>
            <a:spLocks noGrp="1"/>
          </p:cNvSpPr>
          <p:nvPr>
            <p:ph type="body" sz="quarter" idx="130" hasCustomPrompt="1"/>
          </p:nvPr>
        </p:nvSpPr>
        <p:spPr>
          <a:xfrm>
            <a:off x="8051268" y="2203450"/>
            <a:ext cx="1247554" cy="9017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8" name="Text Placeholder 41"/>
          <p:cNvSpPr>
            <a:spLocks noGrp="1"/>
          </p:cNvSpPr>
          <p:nvPr>
            <p:ph type="body" sz="quarter" idx="131" hasCustomPrompt="1"/>
          </p:nvPr>
        </p:nvSpPr>
        <p:spPr>
          <a:xfrm>
            <a:off x="8051268" y="3143250"/>
            <a:ext cx="1247554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35" name="Rectangle 42"/>
          <p:cNvSpPr/>
          <p:nvPr userDrawn="1"/>
        </p:nvSpPr>
        <p:spPr>
          <a:xfrm>
            <a:off x="7811504" y="3683000"/>
            <a:ext cx="1727082" cy="14732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48" name="Text Placeholder 43"/>
          <p:cNvSpPr>
            <a:spLocks noGrp="1"/>
          </p:cNvSpPr>
          <p:nvPr>
            <p:ph type="body" sz="quarter" idx="132" hasCustomPrompt="1"/>
          </p:nvPr>
        </p:nvSpPr>
        <p:spPr>
          <a:xfrm>
            <a:off x="8051268" y="3778250"/>
            <a:ext cx="1247554" cy="9017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3" name="Text Placeholder 44"/>
          <p:cNvSpPr>
            <a:spLocks noGrp="1"/>
          </p:cNvSpPr>
          <p:nvPr>
            <p:ph type="body" sz="quarter" idx="133" hasCustomPrompt="1"/>
          </p:nvPr>
        </p:nvSpPr>
        <p:spPr>
          <a:xfrm>
            <a:off x="8051268" y="4718050"/>
            <a:ext cx="1247554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154" name="Rectangle 45"/>
          <p:cNvSpPr/>
          <p:nvPr userDrawn="1"/>
        </p:nvSpPr>
        <p:spPr>
          <a:xfrm>
            <a:off x="7811504" y="5257800"/>
            <a:ext cx="1727082" cy="1473200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55" name="Text Placeholder 46"/>
          <p:cNvSpPr>
            <a:spLocks noGrp="1"/>
          </p:cNvSpPr>
          <p:nvPr>
            <p:ph type="body" sz="quarter" idx="134" hasCustomPrompt="1"/>
          </p:nvPr>
        </p:nvSpPr>
        <p:spPr>
          <a:xfrm>
            <a:off x="8051268" y="5353050"/>
            <a:ext cx="1247554" cy="901700"/>
          </a:xfrm>
          <a:prstGeom prst="rect">
            <a:avLst/>
          </a:prstGeom>
        </p:spPr>
        <p:txBody>
          <a:bodyPr/>
          <a:lstStyle>
            <a:lvl1pPr marL="379099" indent="0"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6" name="Text Placeholder 47"/>
          <p:cNvSpPr>
            <a:spLocks noGrp="1"/>
          </p:cNvSpPr>
          <p:nvPr>
            <p:ph type="body" sz="quarter" idx="135" hasCustomPrompt="1"/>
          </p:nvPr>
        </p:nvSpPr>
        <p:spPr>
          <a:xfrm>
            <a:off x="8051268" y="6292850"/>
            <a:ext cx="1247554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14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716" dirty="0"/>
              <a:t>Click to add description</a:t>
            </a:r>
            <a:endParaRPr lang="en-US" dirty="0"/>
          </a:p>
        </p:txBody>
      </p:sp>
      <p:sp>
        <p:nvSpPr>
          <p:cNvPr id="51" name="Footer Placeholder 48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76827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Cover Page w/o Image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/>
          <p:nvPr userDrawn="1"/>
        </p:nvSpPr>
        <p:spPr>
          <a:xfrm>
            <a:off x="195836" y="1490472"/>
            <a:ext cx="4587513" cy="4462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66" tIns="0" rIns="93566" bIns="0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5" name="Title 2"/>
          <p:cNvSpPr>
            <a:spLocks noGrp="1" noChangeAspect="1"/>
          </p:cNvSpPr>
          <p:nvPr>
            <p:ph type="ctrTitle" hasCustomPrompt="1"/>
          </p:nvPr>
        </p:nvSpPr>
        <p:spPr>
          <a:xfrm>
            <a:off x="620680" y="2597617"/>
            <a:ext cx="3962171" cy="1772827"/>
          </a:xfrm>
          <a:prstGeom prst="rect">
            <a:avLst/>
          </a:prstGeom>
        </p:spPr>
        <p:txBody>
          <a:bodyPr vert="horz" lIns="0" tIns="137160" rIns="137160" bIns="137160" rtlCol="0" anchor="b" anchorCtr="0">
            <a:noAutofit/>
          </a:bodyPr>
          <a:lstStyle>
            <a:lvl1pPr>
              <a:defRPr sz="2456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620680" y="4378534"/>
            <a:ext cx="3962171" cy="548168"/>
          </a:xfrm>
          <a:prstGeom prst="rect">
            <a:avLst/>
          </a:prstGeom>
        </p:spPr>
        <p:txBody>
          <a:bodyPr lIns="0" tIns="137160" rIns="137160" bIns="137160" anchor="ctr" anchorCtr="0">
            <a:noAutofit/>
          </a:bodyPr>
          <a:lstStyle>
            <a:lvl1pPr marL="0" indent="0" algn="l">
              <a:buNone/>
              <a:defRPr sz="1228" b="0" i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7" name="Rectangle 4"/>
          <p:cNvSpPr/>
          <p:nvPr userDrawn="1"/>
        </p:nvSpPr>
        <p:spPr>
          <a:xfrm>
            <a:off x="195837" y="5113613"/>
            <a:ext cx="374266" cy="6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3566" tIns="46784" rIns="93566" bIns="467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26" dirty="0"/>
          </a:p>
        </p:txBody>
      </p:sp>
      <p:sp>
        <p:nvSpPr>
          <p:cNvPr id="28" name="Rectangle 5"/>
          <p:cNvSpPr/>
          <p:nvPr userDrawn="1"/>
        </p:nvSpPr>
        <p:spPr>
          <a:xfrm>
            <a:off x="620678" y="5113614"/>
            <a:ext cx="149447" cy="6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3566" tIns="46784" rIns="93566" bIns="467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26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0679" y="5349597"/>
            <a:ext cx="2195022" cy="220663"/>
          </a:xfrm>
        </p:spPr>
        <p:txBody>
          <a:bodyPr lIns="0" rIns="0" anchor="b" anchorCtr="0"/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8" b="1" i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Date</a:t>
            </a:r>
            <a:endParaRPr lang="en-US" sz="1228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 7"/>
          <p:cNvSpPr/>
          <p:nvPr userDrawn="1"/>
        </p:nvSpPr>
        <p:spPr>
          <a:xfrm>
            <a:off x="813659" y="5113613"/>
            <a:ext cx="8795252" cy="6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3566" tIns="46784" rIns="93566" bIns="467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26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65" y="760770"/>
            <a:ext cx="2129465" cy="427555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38046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650410" y="1663700"/>
            <a:ext cx="3854940" cy="23225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647160" y="4419600"/>
            <a:ext cx="3854940" cy="23225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691963" y="1663700"/>
            <a:ext cx="3854940" cy="23225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5691963" y="4419600"/>
            <a:ext cx="3854940" cy="23225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0" y="1409700"/>
            <a:ext cx="272177" cy="260350"/>
          </a:xfrm>
          <a:prstGeom prst="rect">
            <a:avLst/>
          </a:prstGeom>
        </p:spPr>
      </p:pic>
      <p:sp>
        <p:nvSpPr>
          <p:cNvPr id="6" name="Text Box 7"/>
          <p:cNvSpPr txBox="1"/>
          <p:nvPr userDrawn="1"/>
        </p:nvSpPr>
        <p:spPr>
          <a:xfrm>
            <a:off x="1972695" y="1409700"/>
            <a:ext cx="1325525" cy="251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1637" b="1" dirty="0">
                <a:solidFill>
                  <a:srgbClr val="003763"/>
                </a:solidFill>
                <a:latin typeface="Calibri" panose="020F0502020204030204" pitchFamily="34" charset="0"/>
              </a:rPr>
              <a:t>Strengths</a:t>
            </a:r>
          </a:p>
        </p:txBody>
      </p:sp>
      <p:pic>
        <p:nvPicPr>
          <p:cNvPr id="27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64" y="1409700"/>
            <a:ext cx="263231" cy="260350"/>
          </a:xfrm>
          <a:prstGeom prst="rect">
            <a:avLst/>
          </a:prstGeom>
        </p:spPr>
      </p:pic>
      <p:sp>
        <p:nvSpPr>
          <p:cNvPr id="28" name="Text Box 9"/>
          <p:cNvSpPr txBox="1"/>
          <p:nvPr userDrawn="1"/>
        </p:nvSpPr>
        <p:spPr>
          <a:xfrm>
            <a:off x="5997355" y="1409701"/>
            <a:ext cx="1325525" cy="251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1637" b="1" dirty="0">
                <a:solidFill>
                  <a:srgbClr val="003763"/>
                </a:solidFill>
                <a:latin typeface="Calibri" panose="020F0502020204030204" pitchFamily="34" charset="0"/>
              </a:rPr>
              <a:t>Weaknesses</a:t>
            </a:r>
          </a:p>
        </p:txBody>
      </p:sp>
      <p:pic>
        <p:nvPicPr>
          <p:cNvPr id="24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09" y="4159250"/>
            <a:ext cx="266405" cy="260350"/>
          </a:xfrm>
          <a:prstGeom prst="rect">
            <a:avLst/>
          </a:prstGeom>
        </p:spPr>
      </p:pic>
      <p:sp>
        <p:nvSpPr>
          <p:cNvPr id="25" name="Text Box 11"/>
          <p:cNvSpPr txBox="1"/>
          <p:nvPr userDrawn="1"/>
        </p:nvSpPr>
        <p:spPr>
          <a:xfrm>
            <a:off x="1972695" y="4159251"/>
            <a:ext cx="1317728" cy="251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1637" b="1" dirty="0">
                <a:solidFill>
                  <a:srgbClr val="003763"/>
                </a:solidFill>
                <a:latin typeface="Calibri" panose="020F0502020204030204" pitchFamily="34" charset="0"/>
              </a:rPr>
              <a:t>Opportunities</a:t>
            </a:r>
          </a:p>
        </p:txBody>
      </p:sp>
      <p:pic>
        <p:nvPicPr>
          <p:cNvPr id="30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63" y="4159250"/>
            <a:ext cx="266405" cy="260350"/>
          </a:xfrm>
          <a:prstGeom prst="rect">
            <a:avLst/>
          </a:prstGeom>
        </p:spPr>
      </p:pic>
      <p:sp>
        <p:nvSpPr>
          <p:cNvPr id="31" name="Text Box 13"/>
          <p:cNvSpPr txBox="1"/>
          <p:nvPr userDrawn="1"/>
        </p:nvSpPr>
        <p:spPr>
          <a:xfrm>
            <a:off x="5997354" y="4159250"/>
            <a:ext cx="1317728" cy="251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1637" b="1" dirty="0">
                <a:solidFill>
                  <a:srgbClr val="003763"/>
                </a:solidFill>
                <a:latin typeface="Calibri" panose="020F0502020204030204" pitchFamily="34" charset="0"/>
              </a:rPr>
              <a:t>Threats</a:t>
            </a:r>
          </a:p>
        </p:txBody>
      </p:sp>
      <p:sp>
        <p:nvSpPr>
          <p:cNvPr id="18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69923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13317" y="1409700"/>
            <a:ext cx="4418419" cy="13066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Topic 1</a:t>
            </a:r>
          </a:p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0168" y="1409700"/>
            <a:ext cx="4418419" cy="13066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33">
                <a:latin typeface="Calibri" panose="020F050202020403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228" dirty="0"/>
              <a:t>Sub idea 1</a:t>
            </a:r>
          </a:p>
          <a:p>
            <a:pPr>
              <a:spcBef>
                <a:spcPts val="0"/>
              </a:spcBef>
            </a:pPr>
            <a:r>
              <a:rPr lang="en-US" sz="1228" dirty="0"/>
              <a:t>Sub idea 2</a:t>
            </a:r>
          </a:p>
          <a:p>
            <a:pPr>
              <a:spcBef>
                <a:spcPts val="0"/>
              </a:spcBef>
            </a:pPr>
            <a:r>
              <a:rPr lang="en-US" sz="1228" dirty="0"/>
              <a:t>Sub idea 3</a:t>
            </a:r>
          </a:p>
          <a:p>
            <a:pPr>
              <a:spcBef>
                <a:spcPts val="0"/>
              </a:spcBef>
            </a:pPr>
            <a:endParaRPr lang="en-US" sz="1228" dirty="0"/>
          </a:p>
          <a:p>
            <a:pPr>
              <a:spcBef>
                <a:spcPts val="0"/>
              </a:spcBef>
            </a:pPr>
            <a:endParaRPr lang="en-US" sz="1228" dirty="0"/>
          </a:p>
          <a:p>
            <a:pPr>
              <a:spcBef>
                <a:spcPts val="0"/>
              </a:spcBef>
            </a:pPr>
            <a:endParaRPr lang="en-US" sz="1228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0163" y="2745440"/>
            <a:ext cx="4418419" cy="13066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33">
                <a:latin typeface="Calibri" panose="020F050202020403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228" dirty="0"/>
              <a:t>Sub idea 1</a:t>
            </a:r>
          </a:p>
          <a:p>
            <a:pPr>
              <a:spcBef>
                <a:spcPts val="0"/>
              </a:spcBef>
            </a:pPr>
            <a:r>
              <a:rPr lang="en-US" sz="1228" dirty="0"/>
              <a:t>Sub idea 2</a:t>
            </a:r>
          </a:p>
          <a:p>
            <a:pPr>
              <a:spcBef>
                <a:spcPts val="0"/>
              </a:spcBef>
            </a:pPr>
            <a:r>
              <a:rPr lang="en-US" sz="1228" dirty="0"/>
              <a:t>Sub idea 3</a:t>
            </a:r>
          </a:p>
          <a:p>
            <a:pPr>
              <a:spcBef>
                <a:spcPts val="0"/>
              </a:spcBef>
            </a:pPr>
            <a:endParaRPr lang="en-US" sz="1228" dirty="0"/>
          </a:p>
          <a:p>
            <a:pPr>
              <a:spcBef>
                <a:spcPts val="0"/>
              </a:spcBef>
            </a:pPr>
            <a:endParaRPr lang="en-US" sz="1228" dirty="0"/>
          </a:p>
          <a:p>
            <a:pPr>
              <a:spcBef>
                <a:spcPts val="0"/>
              </a:spcBef>
            </a:pPr>
            <a:endParaRPr lang="en-US" sz="1228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120171" y="4063256"/>
            <a:ext cx="4418419" cy="26677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33">
                <a:latin typeface="Calibri" panose="020F050202020403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228" dirty="0"/>
              <a:t>Sub idea 1</a:t>
            </a:r>
          </a:p>
          <a:p>
            <a:pPr>
              <a:spcBef>
                <a:spcPts val="0"/>
              </a:spcBef>
            </a:pPr>
            <a:r>
              <a:rPr lang="en-US" sz="1228" dirty="0"/>
              <a:t>Sub idea 2</a:t>
            </a:r>
          </a:p>
          <a:p>
            <a:pPr>
              <a:spcBef>
                <a:spcPts val="0"/>
              </a:spcBef>
            </a:pPr>
            <a:r>
              <a:rPr lang="en-US" sz="1228" dirty="0"/>
              <a:t>Sub idea 3</a:t>
            </a:r>
          </a:p>
          <a:p>
            <a:pPr>
              <a:spcBef>
                <a:spcPts val="0"/>
              </a:spcBef>
            </a:pPr>
            <a:endParaRPr lang="en-US" sz="1228" dirty="0"/>
          </a:p>
          <a:p>
            <a:pPr>
              <a:spcBef>
                <a:spcPts val="0"/>
              </a:spcBef>
            </a:pPr>
            <a:endParaRPr lang="en-US" sz="1228" dirty="0"/>
          </a:p>
          <a:p>
            <a:pPr>
              <a:spcBef>
                <a:spcPts val="0"/>
              </a:spcBef>
            </a:pPr>
            <a:endParaRPr lang="en-US" sz="1228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13317" y="2745440"/>
            <a:ext cx="4418419" cy="13066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Topic 2</a:t>
            </a:r>
          </a:p>
          <a:p>
            <a:pPr lvl="0"/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13317" y="4052047"/>
            <a:ext cx="4418419" cy="26789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Topic 3</a:t>
            </a:r>
          </a:p>
          <a:p>
            <a:pPr lvl="0"/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4555820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 userDrawn="1"/>
        </p:nvSpPr>
        <p:spPr>
          <a:xfrm>
            <a:off x="1647158" y="117251"/>
            <a:ext cx="8289993" cy="1077265"/>
          </a:xfrm>
          <a:prstGeom prst="rect">
            <a:avLst/>
          </a:prstGeom>
          <a:noFill/>
        </p:spPr>
        <p:txBody>
          <a:bodyPr wrap="square" lIns="0" rIns="0" rtlCol="0" anchor="b" anchorCtr="0">
            <a:noAutofit/>
          </a:bodyPr>
          <a:lstStyle/>
          <a:p>
            <a:pPr marL="0" marR="0" lvl="0" indent="0" algn="l" defTabSz="2619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456" b="0" i="0" dirty="0">
                <a:solidFill>
                  <a:schemeClr val="accent1"/>
                </a:solidFill>
                <a:latin typeface="Calibri" panose="020F0502020204030204" pitchFamily="34" charset="0"/>
              </a:rPr>
              <a:t>FTI Consulting Color Palette</a:t>
            </a:r>
          </a:p>
        </p:txBody>
      </p:sp>
      <p:sp>
        <p:nvSpPr>
          <p:cNvPr id="3" name="Text Box 2"/>
          <p:cNvSpPr txBox="1"/>
          <p:nvPr userDrawn="1"/>
        </p:nvSpPr>
        <p:spPr>
          <a:xfrm>
            <a:off x="324884" y="1409702"/>
            <a:ext cx="1712007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433" dirty="0">
                <a:latin typeface="Calibri" panose="020F0502020204030204" pitchFamily="34" charset="0"/>
              </a:rPr>
              <a:t>LOGO</a:t>
            </a:r>
          </a:p>
        </p:txBody>
      </p:sp>
      <p:cxnSp>
        <p:nvCxnSpPr>
          <p:cNvPr id="10" name="Line 3"/>
          <p:cNvCxnSpPr/>
          <p:nvPr userDrawn="1"/>
        </p:nvCxnSpPr>
        <p:spPr>
          <a:xfrm>
            <a:off x="121637" y="3075926"/>
            <a:ext cx="98151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4"/>
          <p:cNvSpPr txBox="1"/>
          <p:nvPr userDrawn="1"/>
        </p:nvSpPr>
        <p:spPr>
          <a:xfrm>
            <a:off x="324884" y="3238257"/>
            <a:ext cx="1712007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433" dirty="0">
                <a:latin typeface="Calibri" panose="020F0502020204030204" pitchFamily="34" charset="0"/>
              </a:rPr>
              <a:t>SECONDARY</a:t>
            </a:r>
            <a:r>
              <a:rPr lang="en-US" sz="1433" baseline="0" dirty="0">
                <a:latin typeface="Calibri" panose="020F0502020204030204" pitchFamily="34" charset="0"/>
              </a:rPr>
              <a:t> COLORS</a:t>
            </a:r>
            <a:endParaRPr lang="en-US" sz="1433" dirty="0">
              <a:latin typeface="Calibri" panose="020F0502020204030204" pitchFamily="34" charset="0"/>
            </a:endParaRPr>
          </a:p>
        </p:txBody>
      </p:sp>
      <p:cxnSp>
        <p:nvCxnSpPr>
          <p:cNvPr id="7" name="Line 5"/>
          <p:cNvCxnSpPr/>
          <p:nvPr userDrawn="1"/>
        </p:nvCxnSpPr>
        <p:spPr>
          <a:xfrm>
            <a:off x="121637" y="4905240"/>
            <a:ext cx="9815127" cy="0"/>
          </a:xfrm>
          <a:prstGeom prst="line">
            <a:avLst/>
          </a:prstGeom>
          <a:ln w="3175">
            <a:solidFill>
              <a:srgbClr val="003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6"/>
          <p:cNvSpPr txBox="1"/>
          <p:nvPr userDrawn="1"/>
        </p:nvSpPr>
        <p:spPr>
          <a:xfrm>
            <a:off x="324884" y="5067572"/>
            <a:ext cx="1712007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433" dirty="0">
                <a:latin typeface="Calibri" panose="020F0502020204030204" pitchFamily="34" charset="0"/>
              </a:rPr>
              <a:t>TERTIARY </a:t>
            </a:r>
            <a:r>
              <a:rPr lang="en-US" sz="1433" baseline="0" dirty="0">
                <a:latin typeface="Calibri" panose="020F0502020204030204" pitchFamily="34" charset="0"/>
              </a:rPr>
              <a:t>COLORS</a:t>
            </a:r>
            <a:endParaRPr lang="en-US" sz="1433" dirty="0">
              <a:latin typeface="Calibri" panose="020F0502020204030204" pitchFamily="34" charset="0"/>
            </a:endParaRPr>
          </a:p>
        </p:txBody>
      </p:sp>
      <p:cxnSp>
        <p:nvCxnSpPr>
          <p:cNvPr id="6" name="Line 7"/>
          <p:cNvCxnSpPr/>
          <p:nvPr userDrawn="1"/>
        </p:nvCxnSpPr>
        <p:spPr>
          <a:xfrm>
            <a:off x="121637" y="6734175"/>
            <a:ext cx="981512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8"/>
          <p:cNvGrpSpPr/>
          <p:nvPr userDrawn="1"/>
        </p:nvGrpSpPr>
        <p:grpSpPr>
          <a:xfrm>
            <a:off x="324884" y="5537679"/>
            <a:ext cx="818707" cy="1034169"/>
            <a:chOff x="317500" y="5348956"/>
            <a:chExt cx="800100" cy="1034169"/>
          </a:xfrm>
        </p:grpSpPr>
        <p:sp>
          <p:nvSpPr>
            <p:cNvPr id="12" name="Rectangle 9"/>
            <p:cNvSpPr/>
            <p:nvPr userDrawn="1"/>
          </p:nvSpPr>
          <p:spPr>
            <a:xfrm>
              <a:off x="317500" y="5348956"/>
              <a:ext cx="780585" cy="76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 Box 10"/>
            <p:cNvSpPr txBox="1"/>
            <p:nvPr userDrawn="1"/>
          </p:nvSpPr>
          <p:spPr>
            <a:xfrm>
              <a:off x="317500" y="6107417"/>
              <a:ext cx="8001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70" b="0" dirty="0">
                  <a:latin typeface="Calibri" panose="020F0502020204030204" pitchFamily="34" charset="0"/>
                </a:rPr>
                <a:t>1)</a:t>
              </a:r>
              <a:r>
                <a:rPr lang="en-US" sz="870" b="0" baseline="0" dirty="0">
                  <a:latin typeface="Calibri" panose="020F0502020204030204" pitchFamily="34" charset="0"/>
                </a:rPr>
                <a:t> </a:t>
              </a:r>
              <a:r>
                <a:rPr lang="en-US" sz="870" b="0" dirty="0">
                  <a:latin typeface="Calibri" panose="020F0502020204030204" pitchFamily="34" charset="0"/>
                </a:rPr>
                <a:t>Logo Blue</a:t>
              </a:r>
            </a:p>
          </p:txBody>
        </p:sp>
        <p:sp>
          <p:nvSpPr>
            <p:cNvPr id="14" name="Text Box 11"/>
            <p:cNvSpPr txBox="1"/>
            <p:nvPr userDrawn="1"/>
          </p:nvSpPr>
          <p:spPr>
            <a:xfrm>
              <a:off x="317500" y="6244626"/>
              <a:ext cx="8001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16" b="0" dirty="0">
                  <a:latin typeface="Calibri" panose="020F0502020204030204" pitchFamily="34" charset="0"/>
                </a:rPr>
                <a:t>RGB: 000 055</a:t>
              </a:r>
              <a:r>
                <a:rPr lang="en-US" sz="716" b="0" baseline="0" dirty="0">
                  <a:latin typeface="Calibri" panose="020F0502020204030204" pitchFamily="34" charset="0"/>
                </a:rPr>
                <a:t> 099</a:t>
              </a:r>
              <a:endParaRPr lang="en-US" sz="716" b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98" name="Group 13"/>
          <p:cNvGrpSpPr/>
          <p:nvPr userDrawn="1"/>
        </p:nvGrpSpPr>
        <p:grpSpPr>
          <a:xfrm>
            <a:off x="1281540" y="5537955"/>
            <a:ext cx="818707" cy="1033893"/>
            <a:chOff x="1252413" y="5348956"/>
            <a:chExt cx="800100" cy="1033893"/>
          </a:xfrm>
        </p:grpSpPr>
        <p:sp>
          <p:nvSpPr>
            <p:cNvPr id="16" name="Rectangle 14"/>
            <p:cNvSpPr/>
            <p:nvPr userDrawn="1"/>
          </p:nvSpPr>
          <p:spPr>
            <a:xfrm>
              <a:off x="1252413" y="5348956"/>
              <a:ext cx="780585" cy="760486"/>
            </a:xfrm>
            <a:prstGeom prst="rect">
              <a:avLst/>
            </a:prstGeom>
            <a:solidFill>
              <a:srgbClr val="FFDE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 Box 15"/>
            <p:cNvSpPr txBox="1"/>
            <p:nvPr userDrawn="1"/>
          </p:nvSpPr>
          <p:spPr>
            <a:xfrm>
              <a:off x="1252413" y="6107417"/>
              <a:ext cx="800100" cy="138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70" b="0" dirty="0">
                  <a:latin typeface="Calibri" panose="020F0502020204030204" pitchFamily="34" charset="0"/>
                </a:rPr>
                <a:t>2)</a:t>
              </a:r>
              <a:r>
                <a:rPr lang="en-US" sz="870" b="0" baseline="0" dirty="0">
                  <a:latin typeface="Calibri" panose="020F0502020204030204" pitchFamily="34" charset="0"/>
                </a:rPr>
                <a:t> </a:t>
              </a:r>
              <a:r>
                <a:rPr lang="en-US" sz="870" b="0" dirty="0">
                  <a:latin typeface="Calibri" panose="020F0502020204030204" pitchFamily="34" charset="0"/>
                </a:rPr>
                <a:t>Yellow</a:t>
              </a:r>
            </a:p>
          </p:txBody>
        </p:sp>
        <p:sp>
          <p:nvSpPr>
            <p:cNvPr id="18" name="Text Box 16"/>
            <p:cNvSpPr txBox="1"/>
            <p:nvPr userDrawn="1"/>
          </p:nvSpPr>
          <p:spPr>
            <a:xfrm>
              <a:off x="1252413" y="6244626"/>
              <a:ext cx="800100" cy="138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16" b="0" dirty="0">
                  <a:latin typeface="Calibri" panose="020F0502020204030204" pitchFamily="34" charset="0"/>
                </a:rPr>
                <a:t>RGB: 255 222 </a:t>
              </a:r>
              <a:r>
                <a:rPr lang="en-US" sz="716" b="0" baseline="0" dirty="0">
                  <a:latin typeface="Calibri" panose="020F0502020204030204" pitchFamily="34" charset="0"/>
                </a:rPr>
                <a:t>113</a:t>
              </a:r>
              <a:endParaRPr lang="en-US" sz="716" b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99" name="Group 18"/>
          <p:cNvGrpSpPr/>
          <p:nvPr userDrawn="1"/>
        </p:nvGrpSpPr>
        <p:grpSpPr>
          <a:xfrm>
            <a:off x="2238195" y="5537737"/>
            <a:ext cx="818707" cy="1034111"/>
            <a:chOff x="2187326" y="5348956"/>
            <a:chExt cx="800100" cy="103411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2187326" y="5348956"/>
              <a:ext cx="780585" cy="761683"/>
            </a:xfrm>
            <a:prstGeom prst="rect">
              <a:avLst/>
            </a:prstGeom>
            <a:solidFill>
              <a:srgbClr val="009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 Box 20"/>
            <p:cNvSpPr txBox="1"/>
            <p:nvPr userDrawn="1"/>
          </p:nvSpPr>
          <p:spPr>
            <a:xfrm>
              <a:off x="2187326" y="6107417"/>
              <a:ext cx="800100" cy="138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70" b="0" dirty="0">
                  <a:latin typeface="Calibri" panose="020F0502020204030204" pitchFamily="34" charset="0"/>
                </a:rPr>
                <a:t>3)</a:t>
              </a:r>
              <a:r>
                <a:rPr lang="en-US" sz="870" b="0" baseline="0" dirty="0">
                  <a:latin typeface="Calibri" panose="020F0502020204030204" pitchFamily="34" charset="0"/>
                </a:rPr>
                <a:t> </a:t>
              </a:r>
              <a:r>
                <a:rPr lang="en-US" sz="870" b="0" dirty="0">
                  <a:latin typeface="Calibri" panose="020F0502020204030204" pitchFamily="34" charset="0"/>
                </a:rPr>
                <a:t>Blue-Green</a:t>
              </a:r>
            </a:p>
          </p:txBody>
        </p:sp>
        <p:sp>
          <p:nvSpPr>
            <p:cNvPr id="22" name="Text Box 21"/>
            <p:cNvSpPr txBox="1"/>
            <p:nvPr userDrawn="1"/>
          </p:nvSpPr>
          <p:spPr>
            <a:xfrm>
              <a:off x="2187326" y="6244626"/>
              <a:ext cx="800100" cy="138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16" b="0" dirty="0">
                  <a:latin typeface="Calibri" panose="020F0502020204030204" pitchFamily="34" charset="0"/>
                </a:rPr>
                <a:t>RGB: 000 146 </a:t>
              </a:r>
              <a:r>
                <a:rPr lang="en-US" sz="716" b="0" baseline="0" dirty="0">
                  <a:latin typeface="Calibri" panose="020F0502020204030204" pitchFamily="34" charset="0"/>
                </a:rPr>
                <a:t>156</a:t>
              </a:r>
              <a:endParaRPr lang="en-US" sz="716" b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0" name="Group 23"/>
          <p:cNvGrpSpPr/>
          <p:nvPr userDrawn="1"/>
        </p:nvGrpSpPr>
        <p:grpSpPr>
          <a:xfrm>
            <a:off x="3194850" y="5537955"/>
            <a:ext cx="818707" cy="1033893"/>
            <a:chOff x="3122239" y="5348956"/>
            <a:chExt cx="800100" cy="1033893"/>
          </a:xfrm>
        </p:grpSpPr>
        <p:sp>
          <p:nvSpPr>
            <p:cNvPr id="24" name="Rectangle 24"/>
            <p:cNvSpPr/>
            <p:nvPr userDrawn="1"/>
          </p:nvSpPr>
          <p:spPr>
            <a:xfrm>
              <a:off x="3122239" y="5348956"/>
              <a:ext cx="780585" cy="760486"/>
            </a:xfrm>
            <a:prstGeom prst="rect">
              <a:avLst/>
            </a:prstGeom>
            <a:solidFill>
              <a:srgbClr val="983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 dirty="0">
                <a:latin typeface="Calibri" panose="020F0502020204030204" pitchFamily="34" charset="0"/>
              </a:endParaRPr>
            </a:p>
          </p:txBody>
        </p:sp>
        <p:sp>
          <p:nvSpPr>
            <p:cNvPr id="25" name="Text Box 25"/>
            <p:cNvSpPr txBox="1"/>
            <p:nvPr userDrawn="1"/>
          </p:nvSpPr>
          <p:spPr>
            <a:xfrm>
              <a:off x="3122239" y="6107417"/>
              <a:ext cx="800100" cy="138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70" b="0" dirty="0">
                  <a:latin typeface="Calibri" panose="020F0502020204030204" pitchFamily="34" charset="0"/>
                </a:rPr>
                <a:t>4) Red</a:t>
              </a:r>
            </a:p>
          </p:txBody>
        </p:sp>
        <p:sp>
          <p:nvSpPr>
            <p:cNvPr id="26" name="Text Box 26"/>
            <p:cNvSpPr txBox="1"/>
            <p:nvPr userDrawn="1"/>
          </p:nvSpPr>
          <p:spPr>
            <a:xfrm>
              <a:off x="3122239" y="6244626"/>
              <a:ext cx="800100" cy="138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16" b="0" dirty="0">
                  <a:latin typeface="Calibri" panose="020F0502020204030204" pitchFamily="34" charset="0"/>
                </a:rPr>
                <a:t>RGB: 152 063 </a:t>
              </a:r>
              <a:r>
                <a:rPr lang="en-US" sz="716" b="0" baseline="0" dirty="0">
                  <a:latin typeface="Calibri" panose="020F0502020204030204" pitchFamily="34" charset="0"/>
                </a:rPr>
                <a:t>074</a:t>
              </a:r>
              <a:endParaRPr lang="en-US" sz="716" b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1" name="Group 28"/>
          <p:cNvGrpSpPr/>
          <p:nvPr userDrawn="1"/>
        </p:nvGrpSpPr>
        <p:grpSpPr>
          <a:xfrm>
            <a:off x="4151505" y="5537899"/>
            <a:ext cx="818707" cy="1033949"/>
            <a:chOff x="4057152" y="5348956"/>
            <a:chExt cx="800100" cy="1033949"/>
          </a:xfrm>
        </p:grpSpPr>
        <p:sp>
          <p:nvSpPr>
            <p:cNvPr id="28" name="Rectangle 29"/>
            <p:cNvSpPr/>
            <p:nvPr userDrawn="1"/>
          </p:nvSpPr>
          <p:spPr>
            <a:xfrm>
              <a:off x="4057152" y="5348956"/>
              <a:ext cx="780585" cy="760790"/>
            </a:xfrm>
            <a:prstGeom prst="rect">
              <a:avLst/>
            </a:prstGeom>
            <a:solidFill>
              <a:srgbClr val="32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 dirty="0">
                <a:latin typeface="Calibri" panose="020F0502020204030204" pitchFamily="34" charset="0"/>
              </a:endParaRPr>
            </a:p>
          </p:txBody>
        </p:sp>
        <p:sp>
          <p:nvSpPr>
            <p:cNvPr id="29" name="Text Box 30"/>
            <p:cNvSpPr txBox="1"/>
            <p:nvPr userDrawn="1"/>
          </p:nvSpPr>
          <p:spPr>
            <a:xfrm>
              <a:off x="4057152" y="6107417"/>
              <a:ext cx="800100" cy="138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70" b="0" dirty="0">
                  <a:latin typeface="Calibri" panose="020F0502020204030204" pitchFamily="34" charset="0"/>
                </a:rPr>
                <a:t>5) Dark Purple</a:t>
              </a:r>
            </a:p>
          </p:txBody>
        </p:sp>
        <p:sp>
          <p:nvSpPr>
            <p:cNvPr id="30" name="Text Box 31"/>
            <p:cNvSpPr txBox="1"/>
            <p:nvPr userDrawn="1"/>
          </p:nvSpPr>
          <p:spPr>
            <a:xfrm>
              <a:off x="4057152" y="6244626"/>
              <a:ext cx="800100" cy="138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16" b="0" dirty="0">
                  <a:latin typeface="Calibri" panose="020F0502020204030204" pitchFamily="34" charset="0"/>
                </a:rPr>
                <a:t>RGB: 050 000 </a:t>
              </a:r>
              <a:r>
                <a:rPr lang="en-US" sz="716" b="0" baseline="0" dirty="0">
                  <a:latin typeface="Calibri" panose="020F0502020204030204" pitchFamily="34" charset="0"/>
                </a:rPr>
                <a:t>110</a:t>
              </a:r>
              <a:endParaRPr lang="en-US" sz="716" b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2" name="Group 33"/>
          <p:cNvGrpSpPr/>
          <p:nvPr userDrawn="1"/>
        </p:nvGrpSpPr>
        <p:grpSpPr>
          <a:xfrm>
            <a:off x="5108160" y="5537899"/>
            <a:ext cx="818707" cy="1033949"/>
            <a:chOff x="4992065" y="5348956"/>
            <a:chExt cx="800100" cy="1033949"/>
          </a:xfrm>
        </p:grpSpPr>
        <p:sp>
          <p:nvSpPr>
            <p:cNvPr id="32" name="Rectangle 34"/>
            <p:cNvSpPr/>
            <p:nvPr userDrawn="1"/>
          </p:nvSpPr>
          <p:spPr>
            <a:xfrm>
              <a:off x="4992065" y="5348956"/>
              <a:ext cx="780585" cy="760786"/>
            </a:xfrm>
            <a:prstGeom prst="rect">
              <a:avLst/>
            </a:prstGeom>
            <a:solidFill>
              <a:srgbClr val="71C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 dirty="0">
                <a:latin typeface="Calibri" panose="020F0502020204030204" pitchFamily="34" charset="0"/>
              </a:endParaRPr>
            </a:p>
          </p:txBody>
        </p:sp>
        <p:sp>
          <p:nvSpPr>
            <p:cNvPr id="33" name="Text Box 35"/>
            <p:cNvSpPr txBox="1"/>
            <p:nvPr userDrawn="1"/>
          </p:nvSpPr>
          <p:spPr>
            <a:xfrm>
              <a:off x="4992065" y="6107417"/>
              <a:ext cx="800100" cy="138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70" b="0" dirty="0">
                  <a:latin typeface="Calibri" panose="020F0502020204030204" pitchFamily="34" charset="0"/>
                </a:rPr>
                <a:t>6) Bright Blue</a:t>
              </a:r>
            </a:p>
          </p:txBody>
        </p:sp>
        <p:sp>
          <p:nvSpPr>
            <p:cNvPr id="34" name="Text Box 36"/>
            <p:cNvSpPr txBox="1"/>
            <p:nvPr userDrawn="1"/>
          </p:nvSpPr>
          <p:spPr>
            <a:xfrm>
              <a:off x="4992065" y="6244626"/>
              <a:ext cx="800100" cy="138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16" b="0" dirty="0">
                  <a:latin typeface="Calibri" panose="020F0502020204030204" pitchFamily="34" charset="0"/>
                </a:rPr>
                <a:t>RGB: 113</a:t>
              </a:r>
              <a:r>
                <a:rPr lang="en-US" sz="716" b="0" baseline="0" dirty="0">
                  <a:latin typeface="Calibri" panose="020F0502020204030204" pitchFamily="34" charset="0"/>
                </a:rPr>
                <a:t> </a:t>
              </a:r>
              <a:r>
                <a:rPr lang="en-US" sz="716" b="0" dirty="0">
                  <a:latin typeface="Calibri" panose="020F0502020204030204" pitchFamily="34" charset="0"/>
                </a:rPr>
                <a:t>193 </a:t>
              </a:r>
              <a:r>
                <a:rPr lang="en-US" sz="716" b="0" baseline="0" dirty="0">
                  <a:latin typeface="Calibri" panose="020F0502020204030204" pitchFamily="34" charset="0"/>
                </a:rPr>
                <a:t>226</a:t>
              </a:r>
              <a:endParaRPr lang="en-US" sz="716" b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3" name="Group 38"/>
          <p:cNvGrpSpPr/>
          <p:nvPr userDrawn="1"/>
        </p:nvGrpSpPr>
        <p:grpSpPr>
          <a:xfrm>
            <a:off x="6064815" y="5537562"/>
            <a:ext cx="818707" cy="1034284"/>
            <a:chOff x="5926978" y="5348956"/>
            <a:chExt cx="800100" cy="1034284"/>
          </a:xfrm>
        </p:grpSpPr>
        <p:sp>
          <p:nvSpPr>
            <p:cNvPr id="36" name="Rectangle 39"/>
            <p:cNvSpPr/>
            <p:nvPr userDrawn="1"/>
          </p:nvSpPr>
          <p:spPr>
            <a:xfrm>
              <a:off x="5926978" y="5348956"/>
              <a:ext cx="780585" cy="762634"/>
            </a:xfrm>
            <a:prstGeom prst="rect">
              <a:avLst/>
            </a:prstGeom>
            <a:solidFill>
              <a:srgbClr val="008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 dirty="0">
                <a:latin typeface="Calibri" panose="020F0502020204030204" pitchFamily="34" charset="0"/>
              </a:endParaRPr>
            </a:p>
          </p:txBody>
        </p:sp>
        <p:sp>
          <p:nvSpPr>
            <p:cNvPr id="37" name="Text Box 40"/>
            <p:cNvSpPr txBox="1"/>
            <p:nvPr userDrawn="1"/>
          </p:nvSpPr>
          <p:spPr>
            <a:xfrm>
              <a:off x="5926978" y="6107417"/>
              <a:ext cx="800100" cy="138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70" b="0" dirty="0">
                  <a:latin typeface="Calibri" panose="020F0502020204030204" pitchFamily="34" charset="0"/>
                </a:rPr>
                <a:t>7) Green</a:t>
              </a:r>
            </a:p>
          </p:txBody>
        </p:sp>
        <p:sp>
          <p:nvSpPr>
            <p:cNvPr id="38" name="Text Box 41"/>
            <p:cNvSpPr txBox="1"/>
            <p:nvPr userDrawn="1"/>
          </p:nvSpPr>
          <p:spPr>
            <a:xfrm>
              <a:off x="5926978" y="6244626"/>
              <a:ext cx="800100" cy="138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16" b="0" dirty="0">
                  <a:latin typeface="Calibri" panose="020F0502020204030204" pitchFamily="34" charset="0"/>
                </a:rPr>
                <a:t>RGB: 000 136 </a:t>
              </a:r>
              <a:r>
                <a:rPr lang="en-US" sz="716" b="0" baseline="0" dirty="0">
                  <a:latin typeface="Calibri" panose="020F0502020204030204" pitchFamily="34" charset="0"/>
                </a:rPr>
                <a:t>075</a:t>
              </a:r>
              <a:endParaRPr lang="en-US" sz="716" b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4" name="Group 43"/>
          <p:cNvGrpSpPr/>
          <p:nvPr userDrawn="1"/>
        </p:nvGrpSpPr>
        <p:grpSpPr>
          <a:xfrm>
            <a:off x="7021470" y="5537562"/>
            <a:ext cx="818707" cy="1034284"/>
            <a:chOff x="6861891" y="5348956"/>
            <a:chExt cx="800100" cy="1034284"/>
          </a:xfrm>
        </p:grpSpPr>
        <p:sp>
          <p:nvSpPr>
            <p:cNvPr id="40" name="Rectangle 44"/>
            <p:cNvSpPr/>
            <p:nvPr userDrawn="1"/>
          </p:nvSpPr>
          <p:spPr>
            <a:xfrm>
              <a:off x="6861891" y="5348956"/>
              <a:ext cx="780585" cy="762634"/>
            </a:xfrm>
            <a:prstGeom prst="rect">
              <a:avLst/>
            </a:prstGeom>
            <a:solidFill>
              <a:srgbClr val="CEA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 dirty="0">
                <a:latin typeface="Calibri" panose="020F0502020204030204" pitchFamily="34" charset="0"/>
              </a:endParaRPr>
            </a:p>
          </p:txBody>
        </p:sp>
        <p:sp>
          <p:nvSpPr>
            <p:cNvPr id="41" name="Text Box 45"/>
            <p:cNvSpPr txBox="1"/>
            <p:nvPr userDrawn="1"/>
          </p:nvSpPr>
          <p:spPr>
            <a:xfrm>
              <a:off x="6861891" y="6107417"/>
              <a:ext cx="800100" cy="138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70" b="0" dirty="0">
                  <a:latin typeface="Calibri" panose="020F0502020204030204" pitchFamily="34" charset="0"/>
                </a:rPr>
                <a:t>8) Muted</a:t>
              </a:r>
              <a:r>
                <a:rPr lang="en-US" sz="870" b="0" baseline="0" dirty="0">
                  <a:latin typeface="Calibri" panose="020F0502020204030204" pitchFamily="34" charset="0"/>
                </a:rPr>
                <a:t> Yellow</a:t>
              </a:r>
              <a:endParaRPr lang="en-US" sz="870" b="0" dirty="0">
                <a:latin typeface="Calibri" panose="020F0502020204030204" pitchFamily="34" charset="0"/>
              </a:endParaRPr>
            </a:p>
          </p:txBody>
        </p:sp>
        <p:sp>
          <p:nvSpPr>
            <p:cNvPr id="42" name="Text Box 46"/>
            <p:cNvSpPr txBox="1"/>
            <p:nvPr userDrawn="1"/>
          </p:nvSpPr>
          <p:spPr>
            <a:xfrm>
              <a:off x="6861891" y="6244626"/>
              <a:ext cx="800100" cy="138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16" b="0" dirty="0">
                  <a:latin typeface="Calibri" panose="020F0502020204030204" pitchFamily="34" charset="0"/>
                </a:rPr>
                <a:t>RGB: 205 171 </a:t>
              </a:r>
              <a:r>
                <a:rPr lang="en-US" sz="716" b="0" baseline="0" dirty="0">
                  <a:latin typeface="Calibri" panose="020F0502020204030204" pitchFamily="34" charset="0"/>
                </a:rPr>
                <a:t>066</a:t>
              </a:r>
              <a:endParaRPr lang="en-US" sz="716" b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5" name="Group 48"/>
          <p:cNvGrpSpPr/>
          <p:nvPr userDrawn="1"/>
        </p:nvGrpSpPr>
        <p:grpSpPr>
          <a:xfrm>
            <a:off x="7978125" y="5537737"/>
            <a:ext cx="818707" cy="1034111"/>
            <a:chOff x="7796804" y="5348956"/>
            <a:chExt cx="800100" cy="1034111"/>
          </a:xfrm>
        </p:grpSpPr>
        <p:sp>
          <p:nvSpPr>
            <p:cNvPr id="44" name="Rectangle 49"/>
            <p:cNvSpPr/>
            <p:nvPr userDrawn="1"/>
          </p:nvSpPr>
          <p:spPr>
            <a:xfrm>
              <a:off x="7796804" y="5348956"/>
              <a:ext cx="780585" cy="761685"/>
            </a:xfrm>
            <a:prstGeom prst="rect">
              <a:avLst/>
            </a:prstGeom>
            <a:solidFill>
              <a:srgbClr val="298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 dirty="0">
                <a:latin typeface="Calibri" panose="020F0502020204030204" pitchFamily="34" charset="0"/>
              </a:endParaRPr>
            </a:p>
          </p:txBody>
        </p:sp>
        <p:sp>
          <p:nvSpPr>
            <p:cNvPr id="45" name="Text Box 50"/>
            <p:cNvSpPr txBox="1"/>
            <p:nvPr userDrawn="1"/>
          </p:nvSpPr>
          <p:spPr>
            <a:xfrm>
              <a:off x="7796804" y="6107417"/>
              <a:ext cx="800100" cy="138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70" b="0" dirty="0">
                  <a:latin typeface="Calibri" panose="020F0502020204030204" pitchFamily="34" charset="0"/>
                </a:rPr>
                <a:t>9) Medium Blue</a:t>
              </a:r>
            </a:p>
          </p:txBody>
        </p:sp>
        <p:sp>
          <p:nvSpPr>
            <p:cNvPr id="46" name="Text Box 51"/>
            <p:cNvSpPr txBox="1"/>
            <p:nvPr userDrawn="1"/>
          </p:nvSpPr>
          <p:spPr>
            <a:xfrm>
              <a:off x="7796804" y="6244626"/>
              <a:ext cx="800100" cy="138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16" b="0" dirty="0">
                  <a:latin typeface="Calibri" panose="020F0502020204030204" pitchFamily="34" charset="0"/>
                </a:rPr>
                <a:t>RGB: 041 141</a:t>
              </a:r>
              <a:r>
                <a:rPr lang="en-US" sz="716" b="0" baseline="0" dirty="0">
                  <a:latin typeface="Calibri" panose="020F0502020204030204" pitchFamily="34" charset="0"/>
                </a:rPr>
                <a:t> 193</a:t>
              </a:r>
              <a:endParaRPr lang="en-US" sz="716" b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6" name="Group 53"/>
          <p:cNvGrpSpPr/>
          <p:nvPr userDrawn="1"/>
        </p:nvGrpSpPr>
        <p:grpSpPr>
          <a:xfrm>
            <a:off x="8934779" y="5538057"/>
            <a:ext cx="818707" cy="1033791"/>
            <a:chOff x="8731715" y="5348956"/>
            <a:chExt cx="800100" cy="1033791"/>
          </a:xfrm>
        </p:grpSpPr>
        <p:sp>
          <p:nvSpPr>
            <p:cNvPr id="48" name="Rectangle 54"/>
            <p:cNvSpPr/>
            <p:nvPr userDrawn="1"/>
          </p:nvSpPr>
          <p:spPr>
            <a:xfrm>
              <a:off x="8731715" y="5348956"/>
              <a:ext cx="780585" cy="759920"/>
            </a:xfrm>
            <a:prstGeom prst="rect">
              <a:avLst/>
            </a:prstGeom>
            <a:solidFill>
              <a:srgbClr val="71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 Box 55"/>
            <p:cNvSpPr txBox="1"/>
            <p:nvPr userDrawn="1"/>
          </p:nvSpPr>
          <p:spPr>
            <a:xfrm>
              <a:off x="8731715" y="6107417"/>
              <a:ext cx="800100" cy="1381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70" b="0" dirty="0">
                  <a:latin typeface="Calibri" panose="020F0502020204030204" pitchFamily="34" charset="0"/>
                </a:rPr>
                <a:t>10) Bright Green</a:t>
              </a:r>
            </a:p>
          </p:txBody>
        </p:sp>
        <p:sp>
          <p:nvSpPr>
            <p:cNvPr id="50" name="Text Box 56"/>
            <p:cNvSpPr txBox="1"/>
            <p:nvPr userDrawn="1"/>
          </p:nvSpPr>
          <p:spPr>
            <a:xfrm>
              <a:off x="8731715" y="6244626"/>
              <a:ext cx="781050" cy="1381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16" b="0" dirty="0">
                  <a:latin typeface="Calibri" panose="020F0502020204030204" pitchFamily="34" charset="0"/>
                </a:rPr>
                <a:t>RGB: 113 176 </a:t>
              </a:r>
              <a:r>
                <a:rPr lang="en-US" sz="716" b="0" baseline="0" dirty="0">
                  <a:latin typeface="Calibri" panose="020F0502020204030204" pitchFamily="34" charset="0"/>
                </a:rPr>
                <a:t>020</a:t>
              </a:r>
              <a:endParaRPr lang="en-US" sz="716" b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92" name="Group 58"/>
          <p:cNvGrpSpPr/>
          <p:nvPr userDrawn="1"/>
        </p:nvGrpSpPr>
        <p:grpSpPr>
          <a:xfrm>
            <a:off x="324884" y="3708364"/>
            <a:ext cx="818707" cy="1034549"/>
            <a:chOff x="317500" y="3612311"/>
            <a:chExt cx="800100" cy="1034549"/>
          </a:xfrm>
        </p:grpSpPr>
        <p:sp>
          <p:nvSpPr>
            <p:cNvPr id="52" name="Rectangle 59"/>
            <p:cNvSpPr/>
            <p:nvPr userDrawn="1"/>
          </p:nvSpPr>
          <p:spPr>
            <a:xfrm>
              <a:off x="317500" y="3612311"/>
              <a:ext cx="780585" cy="764092"/>
            </a:xfrm>
            <a:prstGeom prst="rect">
              <a:avLst/>
            </a:prstGeom>
            <a:solidFill>
              <a:srgbClr val="298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 dirty="0">
                <a:latin typeface="Calibri" panose="020F0502020204030204" pitchFamily="34" charset="0"/>
              </a:endParaRPr>
            </a:p>
          </p:txBody>
        </p:sp>
        <p:sp>
          <p:nvSpPr>
            <p:cNvPr id="53" name="Text Box 60"/>
            <p:cNvSpPr txBox="1"/>
            <p:nvPr userDrawn="1"/>
          </p:nvSpPr>
          <p:spPr>
            <a:xfrm>
              <a:off x="317500" y="4370771"/>
              <a:ext cx="774081" cy="138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70" b="0" dirty="0">
                  <a:latin typeface="Calibri" panose="020F0502020204030204" pitchFamily="34" charset="0"/>
                </a:rPr>
                <a:t>Medium Blue</a:t>
              </a:r>
            </a:p>
          </p:txBody>
        </p:sp>
        <p:sp>
          <p:nvSpPr>
            <p:cNvPr id="54" name="Text Box 61"/>
            <p:cNvSpPr txBox="1"/>
            <p:nvPr userDrawn="1"/>
          </p:nvSpPr>
          <p:spPr>
            <a:xfrm>
              <a:off x="317500" y="4507981"/>
              <a:ext cx="800100" cy="138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16" b="0" dirty="0">
                  <a:latin typeface="Calibri" panose="020F0502020204030204" pitchFamily="34" charset="0"/>
                </a:rPr>
                <a:t>RGB: 041 141 193</a:t>
              </a:r>
            </a:p>
          </p:txBody>
        </p:sp>
      </p:grpSp>
      <p:grpSp>
        <p:nvGrpSpPr>
          <p:cNvPr id="93" name="Group 63"/>
          <p:cNvGrpSpPr/>
          <p:nvPr userDrawn="1"/>
        </p:nvGrpSpPr>
        <p:grpSpPr>
          <a:xfrm>
            <a:off x="1279320" y="3708614"/>
            <a:ext cx="818707" cy="1034299"/>
            <a:chOff x="1250244" y="3612612"/>
            <a:chExt cx="800100" cy="1034299"/>
          </a:xfrm>
        </p:grpSpPr>
        <p:sp>
          <p:nvSpPr>
            <p:cNvPr id="56" name="Rectangle 64"/>
            <p:cNvSpPr/>
            <p:nvPr userDrawn="1"/>
          </p:nvSpPr>
          <p:spPr>
            <a:xfrm>
              <a:off x="1250244" y="3612612"/>
              <a:ext cx="780585" cy="762715"/>
            </a:xfrm>
            <a:prstGeom prst="rect">
              <a:avLst/>
            </a:prstGeom>
            <a:solidFill>
              <a:srgbClr val="D2C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 dirty="0">
                <a:latin typeface="Calibri" panose="020F0502020204030204" pitchFamily="34" charset="0"/>
              </a:endParaRPr>
            </a:p>
          </p:txBody>
        </p:sp>
        <p:sp>
          <p:nvSpPr>
            <p:cNvPr id="57" name="Text Box 65"/>
            <p:cNvSpPr txBox="1"/>
            <p:nvPr userDrawn="1"/>
          </p:nvSpPr>
          <p:spPr>
            <a:xfrm>
              <a:off x="1250244" y="4371072"/>
              <a:ext cx="780585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70" b="0" dirty="0">
                  <a:latin typeface="Calibri" panose="020F0502020204030204" pitchFamily="34" charset="0"/>
                </a:rPr>
                <a:t>Light Gray</a:t>
              </a:r>
            </a:p>
          </p:txBody>
        </p:sp>
        <p:sp>
          <p:nvSpPr>
            <p:cNvPr id="58" name="Text Box 66"/>
            <p:cNvSpPr txBox="1"/>
            <p:nvPr userDrawn="1"/>
          </p:nvSpPr>
          <p:spPr>
            <a:xfrm>
              <a:off x="1250244" y="4508282"/>
              <a:ext cx="800100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16" b="0" dirty="0">
                  <a:latin typeface="Calibri" panose="020F0502020204030204" pitchFamily="34" charset="0"/>
                </a:rPr>
                <a:t>RGB: 210 207 205</a:t>
              </a:r>
            </a:p>
          </p:txBody>
        </p:sp>
      </p:grpSp>
      <p:grpSp>
        <p:nvGrpSpPr>
          <p:cNvPr id="94" name="Group 68"/>
          <p:cNvGrpSpPr/>
          <p:nvPr userDrawn="1"/>
        </p:nvGrpSpPr>
        <p:grpSpPr>
          <a:xfrm>
            <a:off x="2233755" y="3708614"/>
            <a:ext cx="818707" cy="1034299"/>
            <a:chOff x="2182988" y="3612612"/>
            <a:chExt cx="800100" cy="1034299"/>
          </a:xfrm>
        </p:grpSpPr>
        <p:sp>
          <p:nvSpPr>
            <p:cNvPr id="60" name="Rectangle 69"/>
            <p:cNvSpPr/>
            <p:nvPr userDrawn="1"/>
          </p:nvSpPr>
          <p:spPr>
            <a:xfrm>
              <a:off x="2182988" y="3612612"/>
              <a:ext cx="780585" cy="762715"/>
            </a:xfrm>
            <a:prstGeom prst="rect">
              <a:avLst/>
            </a:prstGeom>
            <a:solidFill>
              <a:srgbClr val="32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 dirty="0">
                <a:latin typeface="Calibri" panose="020F0502020204030204" pitchFamily="34" charset="0"/>
              </a:endParaRPr>
            </a:p>
          </p:txBody>
        </p:sp>
        <p:sp>
          <p:nvSpPr>
            <p:cNvPr id="61" name="Text Box 70"/>
            <p:cNvSpPr txBox="1"/>
            <p:nvPr userDrawn="1"/>
          </p:nvSpPr>
          <p:spPr>
            <a:xfrm>
              <a:off x="2182988" y="4371072"/>
              <a:ext cx="767575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70" b="0" dirty="0">
                  <a:latin typeface="Calibri" panose="020F0502020204030204" pitchFamily="34" charset="0"/>
                </a:rPr>
                <a:t>Dark Purple</a:t>
              </a:r>
            </a:p>
          </p:txBody>
        </p:sp>
        <p:sp>
          <p:nvSpPr>
            <p:cNvPr id="62" name="Text Box 71"/>
            <p:cNvSpPr txBox="1"/>
            <p:nvPr userDrawn="1"/>
          </p:nvSpPr>
          <p:spPr>
            <a:xfrm>
              <a:off x="2182988" y="4508282"/>
              <a:ext cx="800100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16" b="0" dirty="0">
                  <a:latin typeface="Calibri" panose="020F0502020204030204" pitchFamily="34" charset="0"/>
                </a:rPr>
                <a:t>RGB: 050 000 110</a:t>
              </a:r>
            </a:p>
          </p:txBody>
        </p:sp>
      </p:grpSp>
      <p:grpSp>
        <p:nvGrpSpPr>
          <p:cNvPr id="95" name="Group 73"/>
          <p:cNvGrpSpPr/>
          <p:nvPr userDrawn="1"/>
        </p:nvGrpSpPr>
        <p:grpSpPr>
          <a:xfrm>
            <a:off x="3188191" y="3708614"/>
            <a:ext cx="818707" cy="1034299"/>
            <a:chOff x="3115732" y="3612612"/>
            <a:chExt cx="800100" cy="1034299"/>
          </a:xfrm>
        </p:grpSpPr>
        <p:sp>
          <p:nvSpPr>
            <p:cNvPr id="64" name="Rectangle 74"/>
            <p:cNvSpPr/>
            <p:nvPr userDrawn="1"/>
          </p:nvSpPr>
          <p:spPr>
            <a:xfrm>
              <a:off x="3115732" y="3612612"/>
              <a:ext cx="771181" cy="762718"/>
            </a:xfrm>
            <a:prstGeom prst="rect">
              <a:avLst/>
            </a:prstGeom>
            <a:solidFill>
              <a:srgbClr val="8732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 dirty="0">
                <a:latin typeface="Calibri" panose="020F0502020204030204" pitchFamily="34" charset="0"/>
              </a:endParaRPr>
            </a:p>
          </p:txBody>
        </p:sp>
        <p:sp>
          <p:nvSpPr>
            <p:cNvPr id="65" name="Text Box 75"/>
            <p:cNvSpPr txBox="1"/>
            <p:nvPr userDrawn="1"/>
          </p:nvSpPr>
          <p:spPr>
            <a:xfrm>
              <a:off x="3115732" y="4371072"/>
              <a:ext cx="800100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70" b="0" dirty="0">
                  <a:latin typeface="Calibri" panose="020F0502020204030204" pitchFamily="34" charset="0"/>
                </a:rPr>
                <a:t>Medium</a:t>
              </a:r>
              <a:r>
                <a:rPr lang="en-US" sz="870" b="0" baseline="0" dirty="0">
                  <a:latin typeface="Calibri" panose="020F0502020204030204" pitchFamily="34" charset="0"/>
                </a:rPr>
                <a:t> </a:t>
              </a:r>
              <a:r>
                <a:rPr lang="en-US" sz="870" b="0" dirty="0">
                  <a:latin typeface="Calibri" panose="020F0502020204030204" pitchFamily="34" charset="0"/>
                </a:rPr>
                <a:t>Purple</a:t>
              </a:r>
            </a:p>
          </p:txBody>
        </p:sp>
        <p:sp>
          <p:nvSpPr>
            <p:cNvPr id="66" name="Text Box 76"/>
            <p:cNvSpPr txBox="1"/>
            <p:nvPr userDrawn="1"/>
          </p:nvSpPr>
          <p:spPr>
            <a:xfrm>
              <a:off x="3115732" y="4508282"/>
              <a:ext cx="790460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16" b="0" dirty="0">
                  <a:latin typeface="Calibri" panose="020F0502020204030204" pitchFamily="34" charset="0"/>
                </a:rPr>
                <a:t>RGB: 135 050 153</a:t>
              </a:r>
            </a:p>
          </p:txBody>
        </p:sp>
      </p:grpSp>
      <p:grpSp>
        <p:nvGrpSpPr>
          <p:cNvPr id="96" name="Group 78"/>
          <p:cNvGrpSpPr/>
          <p:nvPr userDrawn="1"/>
        </p:nvGrpSpPr>
        <p:grpSpPr>
          <a:xfrm>
            <a:off x="5097062" y="3709388"/>
            <a:ext cx="818707" cy="1033525"/>
            <a:chOff x="4981219" y="3612612"/>
            <a:chExt cx="800100" cy="1033525"/>
          </a:xfrm>
        </p:grpSpPr>
        <p:sp>
          <p:nvSpPr>
            <p:cNvPr id="68" name="Rectangle 79"/>
            <p:cNvSpPr/>
            <p:nvPr userDrawn="1"/>
          </p:nvSpPr>
          <p:spPr>
            <a:xfrm>
              <a:off x="4981219" y="3612612"/>
              <a:ext cx="385590" cy="758460"/>
            </a:xfrm>
            <a:prstGeom prst="rect">
              <a:avLst/>
            </a:prstGeom>
            <a:solidFill>
              <a:srgbClr val="FF66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 dirty="0">
                <a:latin typeface="Calibri" panose="020F0502020204030204" pitchFamily="34" charset="0"/>
              </a:endParaRPr>
            </a:p>
          </p:txBody>
        </p:sp>
        <p:sp>
          <p:nvSpPr>
            <p:cNvPr id="69" name="Text Box 80"/>
            <p:cNvSpPr txBox="1"/>
            <p:nvPr userDrawn="1"/>
          </p:nvSpPr>
          <p:spPr>
            <a:xfrm>
              <a:off x="4981219" y="4371072"/>
              <a:ext cx="800100" cy="137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921" b="0" dirty="0">
                  <a:latin typeface="Calibri" panose="020F0502020204030204" pitchFamily="34" charset="0"/>
                </a:rPr>
                <a:t>Accent Orange</a:t>
              </a:r>
            </a:p>
          </p:txBody>
        </p:sp>
        <p:sp>
          <p:nvSpPr>
            <p:cNvPr id="70" name="Text Box 81"/>
            <p:cNvSpPr txBox="1"/>
            <p:nvPr userDrawn="1"/>
          </p:nvSpPr>
          <p:spPr>
            <a:xfrm>
              <a:off x="4981219" y="4508282"/>
              <a:ext cx="790460" cy="137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16" b="0" dirty="0">
                  <a:latin typeface="Calibri" panose="020F0502020204030204" pitchFamily="34" charset="0"/>
                </a:rPr>
                <a:t>RGB: 255 102 027</a:t>
              </a:r>
            </a:p>
          </p:txBody>
        </p:sp>
      </p:grpSp>
      <p:grpSp>
        <p:nvGrpSpPr>
          <p:cNvPr id="91" name="Group 83"/>
          <p:cNvGrpSpPr/>
          <p:nvPr userDrawn="1"/>
        </p:nvGrpSpPr>
        <p:grpSpPr>
          <a:xfrm>
            <a:off x="324884" y="1879807"/>
            <a:ext cx="1299535" cy="1033790"/>
            <a:chOff x="317500" y="1876425"/>
            <a:chExt cx="1270000" cy="1033790"/>
          </a:xfrm>
        </p:grpSpPr>
        <p:sp>
          <p:nvSpPr>
            <p:cNvPr id="72" name="Rectangle 84"/>
            <p:cNvSpPr/>
            <p:nvPr userDrawn="1"/>
          </p:nvSpPr>
          <p:spPr>
            <a:xfrm>
              <a:off x="317500" y="1876425"/>
              <a:ext cx="1270000" cy="7599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6" dirty="0">
                <a:latin typeface="Calibri" panose="020F0502020204030204" pitchFamily="34" charset="0"/>
              </a:endParaRPr>
            </a:p>
          </p:txBody>
        </p:sp>
        <p:sp>
          <p:nvSpPr>
            <p:cNvPr id="73" name="Text Box 85"/>
            <p:cNvSpPr txBox="1"/>
            <p:nvPr userDrawn="1"/>
          </p:nvSpPr>
          <p:spPr>
            <a:xfrm>
              <a:off x="317500" y="2634885"/>
              <a:ext cx="781050" cy="138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70" b="0" dirty="0">
                  <a:latin typeface="Calibri" panose="020F0502020204030204" pitchFamily="34" charset="0"/>
                </a:rPr>
                <a:t>Logo Blue</a:t>
              </a:r>
            </a:p>
          </p:txBody>
        </p:sp>
        <p:sp>
          <p:nvSpPr>
            <p:cNvPr id="74" name="Text Box 86"/>
            <p:cNvSpPr txBox="1"/>
            <p:nvPr userDrawn="1"/>
          </p:nvSpPr>
          <p:spPr>
            <a:xfrm>
              <a:off x="317500" y="2772095"/>
              <a:ext cx="781050" cy="138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716" b="0" dirty="0">
                  <a:latin typeface="Calibri" panose="020F0502020204030204" pitchFamily="34" charset="0"/>
                </a:rPr>
                <a:t>RGB: 000 055</a:t>
              </a:r>
              <a:r>
                <a:rPr lang="en-US" sz="716" b="0" baseline="0" dirty="0">
                  <a:latin typeface="Calibri" panose="020F0502020204030204" pitchFamily="34" charset="0"/>
                </a:rPr>
                <a:t> 099</a:t>
              </a:r>
              <a:endParaRPr lang="en-US" sz="716" b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9" name="Footer Placeholder 88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89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2119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Cover Page w/ Image w/ Logo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>
          <a:xfrm>
            <a:off x="0" y="6447458"/>
            <a:ext cx="10058400" cy="1096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67" tIns="50783" rIns="101567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4" name="Rectangle 2"/>
          <p:cNvSpPr/>
          <p:nvPr userDrawn="1"/>
        </p:nvSpPr>
        <p:spPr>
          <a:xfrm>
            <a:off x="195836" y="1490472"/>
            <a:ext cx="4587513" cy="4462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66" tIns="0" rIns="93566" bIns="0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5" name="Title 3"/>
          <p:cNvSpPr>
            <a:spLocks noGrp="1" noChangeAspect="1"/>
          </p:cNvSpPr>
          <p:nvPr>
            <p:ph type="ctrTitle" hasCustomPrompt="1"/>
          </p:nvPr>
        </p:nvSpPr>
        <p:spPr>
          <a:xfrm>
            <a:off x="620680" y="2597617"/>
            <a:ext cx="3962171" cy="1772827"/>
          </a:xfrm>
          <a:prstGeom prst="rect">
            <a:avLst/>
          </a:prstGeom>
        </p:spPr>
        <p:txBody>
          <a:bodyPr vert="horz" lIns="0" tIns="137160" rIns="137160" bIns="137160" rtlCol="0" anchor="b" anchorCtr="0">
            <a:noAutofit/>
          </a:bodyPr>
          <a:lstStyle>
            <a:lvl1pPr>
              <a:defRPr sz="2456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620680" y="4378534"/>
            <a:ext cx="3962171" cy="548168"/>
          </a:xfrm>
          <a:prstGeom prst="rect">
            <a:avLst/>
          </a:prstGeom>
        </p:spPr>
        <p:txBody>
          <a:bodyPr lIns="0" tIns="137160" rIns="137160" bIns="137160" anchor="ctr" anchorCtr="0">
            <a:noAutofit/>
          </a:bodyPr>
          <a:lstStyle>
            <a:lvl1pPr marL="0" indent="0" algn="l">
              <a:buNone/>
              <a:defRPr sz="1228" b="0" i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7" name="Rectangle 5"/>
          <p:cNvSpPr/>
          <p:nvPr userDrawn="1"/>
        </p:nvSpPr>
        <p:spPr>
          <a:xfrm>
            <a:off x="195837" y="5113613"/>
            <a:ext cx="374266" cy="6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3566" tIns="46784" rIns="93566" bIns="467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26" dirty="0"/>
          </a:p>
        </p:txBody>
      </p:sp>
      <p:sp>
        <p:nvSpPr>
          <p:cNvPr id="28" name="Rectangle 6"/>
          <p:cNvSpPr/>
          <p:nvPr userDrawn="1"/>
        </p:nvSpPr>
        <p:spPr>
          <a:xfrm>
            <a:off x="620678" y="5113614"/>
            <a:ext cx="149447" cy="6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3566" tIns="46784" rIns="93566" bIns="467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26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0679" y="5349597"/>
            <a:ext cx="2195022" cy="220663"/>
          </a:xfrm>
        </p:spPr>
        <p:txBody>
          <a:bodyPr lIns="0" rIns="0" anchor="b" anchorCtr="0"/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8" b="1" i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Date</a:t>
            </a:r>
            <a:endParaRPr lang="en-US" sz="1228" i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6" y="1770492"/>
            <a:ext cx="2210394" cy="432031"/>
          </a:xfrm>
          <a:prstGeom prst="rect">
            <a:avLst/>
          </a:prstGeom>
        </p:spPr>
      </p:pic>
      <p:sp>
        <p:nvSpPr>
          <p:cNvPr id="12" name="Rectangle 9"/>
          <p:cNvSpPr/>
          <p:nvPr userDrawn="1"/>
        </p:nvSpPr>
        <p:spPr>
          <a:xfrm>
            <a:off x="813659" y="5113613"/>
            <a:ext cx="3836227" cy="6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3566" tIns="46784" rIns="93566" bIns="467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26" dirty="0"/>
          </a:p>
        </p:txBody>
      </p:sp>
      <p:sp>
        <p:nvSpPr>
          <p:cNvPr id="13" name="Text Box 10"/>
          <p:cNvSpPr txBox="1"/>
          <p:nvPr userDrawn="1"/>
        </p:nvSpPr>
        <p:spPr>
          <a:xfrm>
            <a:off x="6330964" y="7128467"/>
            <a:ext cx="1130595" cy="2206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228" i="1" dirty="0">
                <a:solidFill>
                  <a:schemeClr val="tx2"/>
                </a:solidFill>
                <a:latin typeface="Calibri" panose="020F0502020204030204" pitchFamily="34" charset="0"/>
              </a:rPr>
              <a:t>Presented To: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466238" y="6726187"/>
            <a:ext cx="2142673" cy="621792"/>
          </a:xfrm>
        </p:spPr>
        <p:txBody>
          <a:bodyPr lIns="45720" rIns="0" anchor="b" anchorCtr="0"/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8" i="1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client logo here</a:t>
            </a:r>
            <a:endParaRPr lang="en-US" sz="1228" i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69017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Cover Page w/ Image w/o Logo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/>
          <p:nvPr userDrawn="1"/>
        </p:nvSpPr>
        <p:spPr>
          <a:xfrm>
            <a:off x="195836" y="1490472"/>
            <a:ext cx="4587513" cy="4462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66" tIns="0" rIns="93566" bIns="0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5" name="Title 2"/>
          <p:cNvSpPr>
            <a:spLocks noGrp="1" noChangeAspect="1"/>
          </p:cNvSpPr>
          <p:nvPr>
            <p:ph type="ctrTitle" hasCustomPrompt="1"/>
          </p:nvPr>
        </p:nvSpPr>
        <p:spPr>
          <a:xfrm>
            <a:off x="620680" y="2597617"/>
            <a:ext cx="3962171" cy="1772827"/>
          </a:xfrm>
          <a:prstGeom prst="rect">
            <a:avLst/>
          </a:prstGeom>
        </p:spPr>
        <p:txBody>
          <a:bodyPr vert="horz" lIns="0" tIns="137160" rIns="137160" bIns="137160" rtlCol="0" anchor="b" anchorCtr="0">
            <a:noAutofit/>
          </a:bodyPr>
          <a:lstStyle>
            <a:lvl1pPr>
              <a:defRPr sz="2456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620680" y="4378534"/>
            <a:ext cx="3962171" cy="548168"/>
          </a:xfrm>
          <a:prstGeom prst="rect">
            <a:avLst/>
          </a:prstGeom>
        </p:spPr>
        <p:txBody>
          <a:bodyPr lIns="0" tIns="137160" rIns="137160" bIns="137160" anchor="ctr" anchorCtr="0">
            <a:noAutofit/>
          </a:bodyPr>
          <a:lstStyle>
            <a:lvl1pPr marL="0" indent="0" algn="l">
              <a:buNone/>
              <a:defRPr sz="1228" b="0" i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7" name="Rectangle 4"/>
          <p:cNvSpPr/>
          <p:nvPr userDrawn="1"/>
        </p:nvSpPr>
        <p:spPr>
          <a:xfrm>
            <a:off x="195837" y="5113613"/>
            <a:ext cx="374266" cy="6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3566" tIns="46784" rIns="93566" bIns="467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26" dirty="0"/>
          </a:p>
        </p:txBody>
      </p:sp>
      <p:sp>
        <p:nvSpPr>
          <p:cNvPr id="28" name="Rectangle 5"/>
          <p:cNvSpPr/>
          <p:nvPr userDrawn="1"/>
        </p:nvSpPr>
        <p:spPr>
          <a:xfrm>
            <a:off x="620678" y="5113614"/>
            <a:ext cx="149447" cy="6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3566" tIns="46784" rIns="93566" bIns="467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26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0679" y="5349597"/>
            <a:ext cx="2195022" cy="220663"/>
          </a:xfrm>
        </p:spPr>
        <p:txBody>
          <a:bodyPr lIns="0" rIns="0" anchor="b" anchorCtr="0"/>
          <a:lstStyle>
            <a:lvl1pPr marL="0" marR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8" b="1" i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130989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Date</a:t>
            </a:r>
            <a:endParaRPr lang="en-US" sz="1228" i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6" y="1770492"/>
            <a:ext cx="2210394" cy="432031"/>
          </a:xfrm>
          <a:prstGeom prst="rect">
            <a:avLst/>
          </a:prstGeom>
        </p:spPr>
      </p:pic>
      <p:sp>
        <p:nvSpPr>
          <p:cNvPr id="12" name="Rectangle 8"/>
          <p:cNvSpPr/>
          <p:nvPr userDrawn="1"/>
        </p:nvSpPr>
        <p:spPr>
          <a:xfrm>
            <a:off x="813659" y="5113613"/>
            <a:ext cx="3836227" cy="6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3566" tIns="46784" rIns="93566" bIns="467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126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8844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/>
        </p:nvSpPr>
        <p:spPr>
          <a:xfrm>
            <a:off x="1523706" y="2369726"/>
            <a:ext cx="5954893" cy="2003298"/>
          </a:xfrm>
          <a:prstGeom prst="rect">
            <a:avLst/>
          </a:prstGeom>
          <a:solidFill>
            <a:srgbClr val="298DC1"/>
          </a:solidFill>
          <a:ln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57" tIns="76257" rIns="76257" bIns="76257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8" name="Title 2"/>
          <p:cNvSpPr>
            <a:spLocks noGrp="1" noChangeAspect="1"/>
          </p:cNvSpPr>
          <p:nvPr>
            <p:ph type="title" hasCustomPrompt="1"/>
          </p:nvPr>
        </p:nvSpPr>
        <p:spPr>
          <a:xfrm>
            <a:off x="1522084" y="2369726"/>
            <a:ext cx="5954753" cy="2003298"/>
          </a:xfrm>
          <a:prstGeom prst="rect">
            <a:avLst/>
          </a:prstGeom>
        </p:spPr>
        <p:txBody>
          <a:bodyPr vert="horz" lIns="137160" tIns="137160" rIns="137160" bIns="137160" rtlCol="0" anchor="ctr" anchorCtr="0">
            <a:noAutofit/>
          </a:bodyPr>
          <a:lstStyle>
            <a:lvl1pPr>
              <a:defRPr sz="2763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582487" y="2371410"/>
            <a:ext cx="2354082" cy="20046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76" y="869735"/>
            <a:ext cx="1542100" cy="309623"/>
          </a:xfrm>
          <a:prstGeom prst="rect">
            <a:avLst/>
          </a:prstGeom>
        </p:spPr>
      </p:pic>
      <p:sp>
        <p:nvSpPr>
          <p:cNvPr id="14" name="Rectangle 5"/>
          <p:cNvSpPr/>
          <p:nvPr userDrawn="1"/>
        </p:nvSpPr>
        <p:spPr>
          <a:xfrm>
            <a:off x="121637" y="2369723"/>
            <a:ext cx="943002" cy="200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5" name="Rectangle 6"/>
          <p:cNvSpPr/>
          <p:nvPr userDrawn="1"/>
        </p:nvSpPr>
        <p:spPr>
          <a:xfrm>
            <a:off x="1149094" y="2369723"/>
            <a:ext cx="289345" cy="2005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665032" y="7083276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5709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/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 userDrawn="1"/>
        </p:nvSpPr>
        <p:spPr>
          <a:xfrm>
            <a:off x="1522893" y="2369726"/>
            <a:ext cx="8413677" cy="2005681"/>
          </a:xfrm>
          <a:prstGeom prst="rect">
            <a:avLst/>
          </a:prstGeom>
          <a:solidFill>
            <a:srgbClr val="298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0783" rIns="0" bIns="50783"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9" name="Title 2"/>
          <p:cNvSpPr>
            <a:spLocks noGrp="1" noChangeAspect="1"/>
          </p:cNvSpPr>
          <p:nvPr>
            <p:ph type="title" hasCustomPrompt="1"/>
          </p:nvPr>
        </p:nvSpPr>
        <p:spPr>
          <a:xfrm>
            <a:off x="1522084" y="2369726"/>
            <a:ext cx="8414486" cy="2003298"/>
          </a:xfrm>
          <a:prstGeom prst="rect">
            <a:avLst/>
          </a:prstGeom>
        </p:spPr>
        <p:txBody>
          <a:bodyPr vert="horz" lIns="137160" tIns="137160" rIns="137160" bIns="137160" rtlCol="0" anchor="ctr" anchorCtr="0">
            <a:noAutofit/>
          </a:bodyPr>
          <a:lstStyle>
            <a:lvl1pPr>
              <a:defRPr sz="2763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4"/>
          <p:cNvSpPr/>
          <p:nvPr userDrawn="1"/>
        </p:nvSpPr>
        <p:spPr>
          <a:xfrm>
            <a:off x="121637" y="2369723"/>
            <a:ext cx="943002" cy="200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0" name="Rectangle 5"/>
          <p:cNvSpPr/>
          <p:nvPr userDrawn="1"/>
        </p:nvSpPr>
        <p:spPr>
          <a:xfrm>
            <a:off x="1149094" y="2369723"/>
            <a:ext cx="289345" cy="2005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665032" y="7083276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r">
              <a:buNone/>
              <a:defRPr sz="818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95081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customXml" Target="../../customXml/item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1647160" y="117251"/>
            <a:ext cx="8289993" cy="1077265"/>
          </a:xfrm>
          <a:prstGeom prst="rect">
            <a:avLst/>
          </a:prstGeom>
        </p:spPr>
        <p:txBody>
          <a:bodyPr vert="horz" lIns="0" tIns="49629" rIns="0" bIns="49629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14617" y="1408176"/>
            <a:ext cx="9029168" cy="53218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Rectangle 3"/>
          <p:cNvSpPr/>
          <p:nvPr userDrawn="1"/>
        </p:nvSpPr>
        <p:spPr>
          <a:xfrm>
            <a:off x="121637" y="117251"/>
            <a:ext cx="943002" cy="107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sp>
        <p:nvSpPr>
          <p:cNvPr id="8" name="Rectangle 4"/>
          <p:cNvSpPr/>
          <p:nvPr userDrawn="1"/>
        </p:nvSpPr>
        <p:spPr>
          <a:xfrm>
            <a:off x="1149094" y="117251"/>
            <a:ext cx="289345" cy="10780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6" dirty="0">
              <a:latin typeface="Calibri" panose="020F0502020204030204" pitchFamily="34" charset="0"/>
            </a:endParaRPr>
          </a:p>
        </p:txBody>
      </p:sp>
      <p:cxnSp>
        <p:nvCxnSpPr>
          <p:cNvPr id="9" name="Line 5"/>
          <p:cNvCxnSpPr/>
          <p:nvPr/>
        </p:nvCxnSpPr>
        <p:spPr>
          <a:xfrm>
            <a:off x="1647160" y="1187371"/>
            <a:ext cx="828999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2"/>
          </a:fontRef>
        </p:style>
      </p:cxn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665032" y="7083277"/>
            <a:ext cx="1878752" cy="2440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818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3784" y="7083277"/>
            <a:ext cx="393368" cy="244038"/>
          </a:xfrm>
          <a:prstGeom prst="rect">
            <a:avLst/>
          </a:prstGeom>
        </p:spPr>
        <p:txBody>
          <a:bodyPr vert="horz" lIns="0" tIns="0" rIns="0" bIns="27432" rtlCol="0" anchor="ctr"/>
          <a:lstStyle>
            <a:lvl1pPr marL="0" indent="0" algn="r">
              <a:buNone/>
              <a:defRPr sz="818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AF8A4B7-68D6-47C7-8DF0-E856C99010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00EC415F-7381-4BBE-9486-D787B4F05E26}"/>
              </a:ext>
            </a:extLst>
          </p:cNvPr>
          <p:cNvPicPr/>
          <p:nvPr userDrawn="1"/>
        </p:nvPicPr>
        <p:blipFill>
          <a:blip r:embed="rId55" cstate="print"/>
          <a:stretch>
            <a:fillRect/>
          </a:stretch>
        </p:blipFill>
        <p:spPr>
          <a:xfrm>
            <a:off x="7834114" y="206355"/>
            <a:ext cx="2116163" cy="880872"/>
          </a:xfrm>
          <a:prstGeom prst="rect">
            <a:avLst/>
          </a:prstGeom>
        </p:spPr>
      </p:pic>
    </p:spTree>
    <p:custDataLst>
      <p:custData r:id="rId54"/>
    </p:custDataLst>
    <p:extLst>
      <p:ext uri="{BB962C8B-B14F-4D97-AF65-F5344CB8AC3E}">
        <p14:creationId xmlns:p14="http://schemas.microsoft.com/office/powerpoint/2010/main" val="394495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2" r:id="rId2"/>
    <p:sldLayoutId id="2147483751" r:id="rId3"/>
    <p:sldLayoutId id="2147483763" r:id="rId4"/>
    <p:sldLayoutId id="2147483766" r:id="rId5"/>
    <p:sldLayoutId id="2147483765" r:id="rId6"/>
    <p:sldLayoutId id="2147483764" r:id="rId7"/>
    <p:sldLayoutId id="2147483663" r:id="rId8"/>
    <p:sldLayoutId id="2147483664" r:id="rId9"/>
    <p:sldLayoutId id="2147483760" r:id="rId10"/>
    <p:sldLayoutId id="2147483714" r:id="rId11"/>
    <p:sldLayoutId id="2147483746" r:id="rId12"/>
    <p:sldLayoutId id="2147483747" r:id="rId13"/>
    <p:sldLayoutId id="2147483715" r:id="rId14"/>
    <p:sldLayoutId id="2147483716" r:id="rId15"/>
    <p:sldLayoutId id="2147483717" r:id="rId16"/>
    <p:sldLayoutId id="2147483666" r:id="rId17"/>
    <p:sldLayoutId id="2147483718" r:id="rId18"/>
    <p:sldLayoutId id="2147483719" r:id="rId19"/>
    <p:sldLayoutId id="2147483721" r:id="rId20"/>
    <p:sldLayoutId id="2147483722" r:id="rId21"/>
    <p:sldLayoutId id="2147483723" r:id="rId22"/>
    <p:sldLayoutId id="2147483720" r:id="rId23"/>
    <p:sldLayoutId id="2147483729" r:id="rId24"/>
    <p:sldLayoutId id="2147483725" r:id="rId25"/>
    <p:sldLayoutId id="2147483726" r:id="rId26"/>
    <p:sldLayoutId id="2147483727" r:id="rId27"/>
    <p:sldLayoutId id="2147483737" r:id="rId28"/>
    <p:sldLayoutId id="2147483738" r:id="rId29"/>
    <p:sldLayoutId id="2147483739" r:id="rId30"/>
    <p:sldLayoutId id="2147483740" r:id="rId31"/>
    <p:sldLayoutId id="2147483689" r:id="rId32"/>
    <p:sldLayoutId id="2147483741" r:id="rId33"/>
    <p:sldLayoutId id="2147483759" r:id="rId34"/>
    <p:sldLayoutId id="2147483691" r:id="rId35"/>
    <p:sldLayoutId id="2147483713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695" r:id="rId43"/>
    <p:sldLayoutId id="2147483712" r:id="rId44"/>
    <p:sldLayoutId id="2147483742" r:id="rId45"/>
    <p:sldLayoutId id="2147483701" r:id="rId46"/>
    <p:sldLayoutId id="2147483706" r:id="rId47"/>
    <p:sldLayoutId id="2147483699" r:id="rId48"/>
    <p:sldLayoutId id="2147483743" r:id="rId49"/>
    <p:sldLayoutId id="2147483745" r:id="rId50"/>
    <p:sldLayoutId id="2147483762" r:id="rId51"/>
    <p:sldLayoutId id="2147483761" r:id="rId52"/>
  </p:sldLayoutIdLst>
  <p:hf hdr="0" ftr="0" dt="0"/>
  <p:txStyles>
    <p:titleStyle>
      <a:lvl1pPr algn="l" defTabSz="261978" rtl="0" eaLnBrk="1" latinLnBrk="0" hangingPunct="1">
        <a:spcBef>
          <a:spcPct val="0"/>
        </a:spcBef>
        <a:buNone/>
        <a:defRPr sz="2456" b="0" i="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48529" indent="-248529" algn="l" defTabSz="130989" rtl="0" eaLnBrk="1" latinLnBrk="0" hangingPunct="1">
        <a:spcBef>
          <a:spcPts val="270"/>
        </a:spcBef>
        <a:buSzPct val="80000"/>
        <a:buFontTx/>
        <a:buBlip>
          <a:blip r:embed="rId56"/>
        </a:buBlip>
        <a:defRPr sz="1433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80102" indent="-248529" algn="l" defTabSz="130989" rtl="0" eaLnBrk="1" latinLnBrk="0" hangingPunct="1">
        <a:spcBef>
          <a:spcPts val="270"/>
        </a:spcBef>
        <a:buSzPct val="80000"/>
        <a:buFont typeface="Franklin Gothic Book" pitchFamily="34" charset="0"/>
        <a:buChar char="■"/>
        <a:defRPr sz="1433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13301" indent="-251778" algn="l" defTabSz="130989" rtl="0" eaLnBrk="1" latinLnBrk="0" hangingPunct="1">
        <a:spcBef>
          <a:spcPts val="270"/>
        </a:spcBef>
        <a:buFont typeface="Franklin Gothic Book" pitchFamily="34" charset="0"/>
        <a:buChar char="–"/>
        <a:defRPr sz="1433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46499" indent="-253402" algn="l" defTabSz="130989" rtl="0" eaLnBrk="1" latinLnBrk="0" hangingPunct="1">
        <a:spcBef>
          <a:spcPts val="270"/>
        </a:spcBef>
        <a:buFont typeface="Franklin Gothic Book" pitchFamily="34" charset="0"/>
        <a:buChar char="–"/>
        <a:defRPr sz="1433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778073" indent="-253402" algn="l" defTabSz="130989" rtl="0" eaLnBrk="1" latinLnBrk="0" hangingPunct="1">
        <a:spcBef>
          <a:spcPts val="270"/>
        </a:spcBef>
        <a:buFont typeface="Franklin Gothic Book" pitchFamily="34" charset="0"/>
        <a:buChar char="–"/>
        <a:defRPr sz="143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911272" indent="-256651" algn="l" defTabSz="130989" rtl="0" eaLnBrk="1" latinLnBrk="0" hangingPunct="1">
        <a:spcBef>
          <a:spcPts val="270"/>
        </a:spcBef>
        <a:buFont typeface="Franklin Gothic Book" pitchFamily="34" charset="0"/>
        <a:buChar char="•"/>
        <a:defRPr sz="1433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1034724" indent="-248529" algn="l" defTabSz="130989" rtl="0" eaLnBrk="1" latinLnBrk="0" hangingPunct="1">
        <a:spcBef>
          <a:spcPts val="270"/>
        </a:spcBef>
        <a:buFont typeface="Franklin Gothic Book" pitchFamily="34" charset="0"/>
        <a:buChar char="•"/>
        <a:defRPr sz="143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7pPr>
      <a:lvl8pPr marL="1167923" indent="-250153" algn="l" defTabSz="130989" rtl="0" eaLnBrk="1" latinLnBrk="0" hangingPunct="1">
        <a:spcBef>
          <a:spcPts val="270"/>
        </a:spcBef>
        <a:buFont typeface="Franklin Gothic Book" pitchFamily="34" charset="0"/>
        <a:buChar char="•"/>
        <a:defRPr sz="143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8pPr>
      <a:lvl9pPr marL="1291375" indent="-243656" algn="l" defTabSz="130989" rtl="0" eaLnBrk="1" latinLnBrk="0" hangingPunct="1">
        <a:spcBef>
          <a:spcPts val="270"/>
        </a:spcBef>
        <a:buFont typeface="Franklin Gothic Book" pitchFamily="34" charset="0"/>
        <a:buChar char="•"/>
        <a:defRPr sz="1433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130989" rtl="0" eaLnBrk="1" latinLnBrk="0" hangingPunct="1">
        <a:spcBef>
          <a:spcPts val="270"/>
        </a:spcBef>
        <a:defRPr sz="1126" kern="1200">
          <a:solidFill>
            <a:schemeClr val="tx1"/>
          </a:solidFill>
          <a:latin typeface="+mn-lt"/>
          <a:ea typeface="+mn-ea"/>
          <a:cs typeface="+mn-cs"/>
        </a:defRPr>
      </a:lvl1pPr>
      <a:lvl2pPr marL="130989" algn="l" defTabSz="130989" rtl="0" eaLnBrk="1" latinLnBrk="0" hangingPunct="1">
        <a:spcBef>
          <a:spcPts val="270"/>
        </a:spcBef>
        <a:defRPr sz="1126" kern="1200">
          <a:solidFill>
            <a:schemeClr val="tx1"/>
          </a:solidFill>
          <a:latin typeface="+mn-lt"/>
          <a:ea typeface="+mn-ea"/>
          <a:cs typeface="+mn-cs"/>
        </a:defRPr>
      </a:lvl2pPr>
      <a:lvl3pPr marL="261978" algn="l" defTabSz="130989" rtl="0" eaLnBrk="1" latinLnBrk="0" hangingPunct="1">
        <a:spcBef>
          <a:spcPts val="270"/>
        </a:spcBef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392968" algn="l" defTabSz="130989" rtl="0" eaLnBrk="1" latinLnBrk="0" hangingPunct="1">
        <a:spcBef>
          <a:spcPts val="270"/>
        </a:spcBef>
        <a:defRPr sz="1126" kern="1200">
          <a:solidFill>
            <a:schemeClr val="tx1"/>
          </a:solidFill>
          <a:latin typeface="+mn-lt"/>
          <a:ea typeface="+mn-ea"/>
          <a:cs typeface="+mn-cs"/>
        </a:defRPr>
      </a:lvl4pPr>
      <a:lvl5pPr marL="523957" algn="l" defTabSz="130989" rtl="0" eaLnBrk="1" latinLnBrk="0" hangingPunct="1">
        <a:spcBef>
          <a:spcPts val="270"/>
        </a:spcBef>
        <a:defRPr sz="1126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54946" algn="l" defTabSz="130989" rtl="0" eaLnBrk="1" latinLnBrk="0" hangingPunct="1">
        <a:spcBef>
          <a:spcPts val="270"/>
        </a:spcBef>
        <a:defRPr sz="1126" kern="1200">
          <a:solidFill>
            <a:schemeClr val="tx1"/>
          </a:solidFill>
          <a:latin typeface="+mn-lt"/>
          <a:ea typeface="+mn-ea"/>
          <a:cs typeface="+mn-cs"/>
        </a:defRPr>
      </a:lvl6pPr>
      <a:lvl7pPr marL="785935" algn="l" defTabSz="130989" rtl="0" eaLnBrk="1" latinLnBrk="0" hangingPunct="1">
        <a:spcBef>
          <a:spcPts val="270"/>
        </a:spcBef>
        <a:defRPr sz="1126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16925" algn="l" defTabSz="130989" rtl="0" eaLnBrk="1" latinLnBrk="0" hangingPunct="1">
        <a:spcBef>
          <a:spcPts val="270"/>
        </a:spcBef>
        <a:defRPr sz="1126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047914" algn="l" defTabSz="130989" rtl="0" eaLnBrk="1" latinLnBrk="0" hangingPunct="1">
        <a:spcBef>
          <a:spcPts val="270"/>
        </a:spcBef>
        <a:defRPr sz="1126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yrqenergycontractor.contractortrainingonline.com/CyrqTraining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name.lastname@no.email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5A1D-4EAB-4FFF-99BE-3A914E979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854" y="2281615"/>
            <a:ext cx="3962171" cy="1772827"/>
          </a:xfrm>
        </p:spPr>
        <p:txBody>
          <a:bodyPr/>
          <a:lstStyle/>
          <a:p>
            <a:r>
              <a:rPr lang="en-US" sz="1800" dirty="0" err="1">
                <a:latin typeface="Calibri"/>
                <a:ea typeface="Calibri"/>
                <a:cs typeface="Calibri"/>
              </a:rPr>
              <a:t>Cyrq</a:t>
            </a:r>
            <a:r>
              <a:rPr lang="en-US" sz="1800" dirty="0">
                <a:latin typeface="Calibri"/>
                <a:ea typeface="Calibri"/>
                <a:cs typeface="Calibri"/>
              </a:rPr>
              <a:t> Energy, LLC</a:t>
            </a: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27E6F-D597-406F-AAC0-5FAA4CCB4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680" y="4159802"/>
            <a:ext cx="3962171" cy="718961"/>
          </a:xfrm>
        </p:spPr>
        <p:txBody>
          <a:bodyPr/>
          <a:lstStyle/>
          <a:p>
            <a:r>
              <a:rPr lang="en-US" sz="2800" dirty="0"/>
              <a:t>Contractor Onboarding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D898E-A22B-4A8D-8133-34DB55BFBC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STRICTLY PRIVATE </a:t>
            </a:r>
          </a:p>
        </p:txBody>
      </p:sp>
      <p:pic>
        <p:nvPicPr>
          <p:cNvPr id="14" name="Picture 13" descr="A picture containing building, monitor, bridge, sunset&#10;&#10;Description automatically generated">
            <a:extLst>
              <a:ext uri="{FF2B5EF4-FFF2-40B4-BE49-F238E27FC236}">
                <a16:creationId xmlns:a16="http://schemas.microsoft.com/office/drawing/2014/main" id="{A119EE26-790C-4B3F-AB2E-F8E444D11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3" y="1835813"/>
            <a:ext cx="1655453" cy="1878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03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D89E-4FB8-D08C-A025-CA7B9BC5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General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2A9BB-5147-C7A4-A249-706D22DD8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F8A4B7-68D6-47C7-8DF0-E856C99010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4388A-0643-A144-3894-79FB9FF2F1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3316" y="2037806"/>
            <a:ext cx="9030467" cy="4987953"/>
          </a:xfrm>
        </p:spPr>
        <p:txBody>
          <a:bodyPr/>
          <a:lstStyle/>
          <a:p>
            <a:r>
              <a:rPr lang="en-US" sz="2800" dirty="0"/>
              <a:t>Prior to arriving and working onsite you must complete the associated general and local site training</a:t>
            </a:r>
          </a:p>
          <a:p>
            <a:pPr lvl="1"/>
            <a:r>
              <a:rPr lang="en-US" sz="2800" dirty="0"/>
              <a:t>Training must be performed annually</a:t>
            </a:r>
          </a:p>
          <a:p>
            <a:pPr marL="131573" lvl="1" indent="0">
              <a:buNone/>
            </a:pPr>
            <a:endParaRPr lang="en-US" sz="2800" dirty="0"/>
          </a:p>
          <a:p>
            <a:r>
              <a:rPr lang="en-US" sz="2800" dirty="0"/>
              <a:t>After the training click “Complete Training” and then close the window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Recommended browser is google chrome</a:t>
            </a:r>
          </a:p>
          <a:p>
            <a:endParaRPr lang="en-US" sz="2800" dirty="0"/>
          </a:p>
          <a:p>
            <a:pPr marL="131573" lvl="1" indent="0">
              <a:buNone/>
            </a:pPr>
            <a:endParaRPr lang="en-US" sz="2800" dirty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EC0BD-8536-247A-8F5A-8F3E8322F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3CC7-A143-5EF7-DC3D-B564E208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Register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EC619-3BBF-C284-C63B-37A30697A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F8A4B7-68D6-47C7-8DF0-E856C990106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37143B-F52A-3F42-4A96-EDB87C8438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1926" y="1315767"/>
            <a:ext cx="6505574" cy="52677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the contractor training site and click </a:t>
            </a:r>
            <a:r>
              <a:rPr lang="en-US" sz="2400" dirty="0" err="1"/>
              <a:t>registe</a:t>
            </a:r>
            <a:r>
              <a:rPr lang="en-US" sz="24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2400" dirty="0" err="1"/>
              <a:t>.</a:t>
            </a:r>
            <a:r>
              <a:rPr lang="en-US" sz="2400" dirty="0" err="1">
                <a:hlinkClick r:id="rId3"/>
              </a:rPr>
              <a:t>h</a:t>
            </a:r>
            <a:r>
              <a:rPr lang="en-US" sz="2400" dirty="0" err="1">
                <a:hlinkClick r:id="rId3"/>
              </a:rPr>
              <a:t>ttps</a:t>
            </a:r>
            <a:r>
              <a:rPr lang="en-US" sz="2400" dirty="0">
                <a:hlinkClick r:id="rId3"/>
              </a:rPr>
              <a:t>://cyrqenergycontractor.contractortrainingonline.com/CyrqTraining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Put in the name of your company (at least 3 letters), and search for your company, click it and select start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399681-E2F7-F799-F9FB-050006B6A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306" y="1310346"/>
            <a:ext cx="2953162" cy="4210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1482EC-1043-84EA-B39D-FC51A8C48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160" y="3678432"/>
            <a:ext cx="3995769" cy="374811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968C64-49C3-7336-244A-0F2504647AEF}"/>
              </a:ext>
            </a:extLst>
          </p:cNvPr>
          <p:cNvCxnSpPr/>
          <p:nvPr/>
        </p:nvCxnSpPr>
        <p:spPr>
          <a:xfrm>
            <a:off x="6667499" y="1876425"/>
            <a:ext cx="1188720" cy="26098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B8F51E-A26F-7FE1-D22F-E990D1AA6464}"/>
              </a:ext>
            </a:extLst>
          </p:cNvPr>
          <p:cNvCxnSpPr>
            <a:cxnSpLocks/>
          </p:cNvCxnSpPr>
          <p:nvPr/>
        </p:nvCxnSpPr>
        <p:spPr>
          <a:xfrm>
            <a:off x="218757" y="4952415"/>
            <a:ext cx="142840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1B82B6-7048-4684-A646-9B3B58C65D03}"/>
              </a:ext>
            </a:extLst>
          </p:cNvPr>
          <p:cNvCxnSpPr>
            <a:cxnSpLocks/>
          </p:cNvCxnSpPr>
          <p:nvPr/>
        </p:nvCxnSpPr>
        <p:spPr>
          <a:xfrm>
            <a:off x="456882" y="5520984"/>
            <a:ext cx="142840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B12401-C5FF-E89D-2552-58718C95EF4E}"/>
              </a:ext>
            </a:extLst>
          </p:cNvPr>
          <p:cNvCxnSpPr>
            <a:cxnSpLocks/>
          </p:cNvCxnSpPr>
          <p:nvPr/>
        </p:nvCxnSpPr>
        <p:spPr>
          <a:xfrm>
            <a:off x="218756" y="7327315"/>
            <a:ext cx="319595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5491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AEEAE-C0D4-AE15-DE74-A2F2452DD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2841-4A9B-54EC-4571-6DC933AD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Fill out your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B0446-F498-3765-C27A-52F855B16D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3317" y="2028825"/>
            <a:ext cx="4773058" cy="499693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Fill out your name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Put in your company email, if you don’t have an email put in </a:t>
            </a:r>
            <a:r>
              <a:rPr lang="en-US" sz="2400" dirty="0" err="1">
                <a:hlinkClick r:id="rId3"/>
              </a:rPr>
              <a:t>firstname.lastname@no.email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Set your password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contractor/Visitor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Set your phone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Job Title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Company contact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Service your company provides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Next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1670E-E9B7-4D3E-883F-00FDB1291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F8A4B7-68D6-47C7-8DF0-E856C990106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F9555-1ECE-2D4C-A82B-F32EEC1D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544" y="1215160"/>
            <a:ext cx="4497161" cy="621138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ABB67E-978D-6750-5379-032EF43C180A}"/>
              </a:ext>
            </a:extLst>
          </p:cNvPr>
          <p:cNvCxnSpPr>
            <a:cxnSpLocks/>
          </p:cNvCxnSpPr>
          <p:nvPr/>
        </p:nvCxnSpPr>
        <p:spPr>
          <a:xfrm>
            <a:off x="3286125" y="2257425"/>
            <a:ext cx="2647950" cy="2381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36413C-623D-3687-2C36-1E4D6D1CA422}"/>
              </a:ext>
            </a:extLst>
          </p:cNvPr>
          <p:cNvCxnSpPr>
            <a:cxnSpLocks/>
          </p:cNvCxnSpPr>
          <p:nvPr/>
        </p:nvCxnSpPr>
        <p:spPr>
          <a:xfrm>
            <a:off x="4324350" y="3000375"/>
            <a:ext cx="1609725" cy="666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9B7278-5569-6C1F-9F5E-C9F35C2185BC}"/>
              </a:ext>
            </a:extLst>
          </p:cNvPr>
          <p:cNvCxnSpPr>
            <a:cxnSpLocks/>
          </p:cNvCxnSpPr>
          <p:nvPr/>
        </p:nvCxnSpPr>
        <p:spPr>
          <a:xfrm>
            <a:off x="3419475" y="3771900"/>
            <a:ext cx="2514600" cy="666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20FA6D-C6E8-4C48-25F3-0726698D6C1B}"/>
              </a:ext>
            </a:extLst>
          </p:cNvPr>
          <p:cNvCxnSpPr>
            <a:cxnSpLocks/>
          </p:cNvCxnSpPr>
          <p:nvPr/>
        </p:nvCxnSpPr>
        <p:spPr>
          <a:xfrm>
            <a:off x="4105275" y="4476751"/>
            <a:ext cx="176212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A8260A-B1AB-139B-B5A5-704E5854C7AC}"/>
              </a:ext>
            </a:extLst>
          </p:cNvPr>
          <p:cNvCxnSpPr>
            <a:cxnSpLocks/>
          </p:cNvCxnSpPr>
          <p:nvPr/>
        </p:nvCxnSpPr>
        <p:spPr>
          <a:xfrm>
            <a:off x="4067175" y="5079741"/>
            <a:ext cx="1866900" cy="18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F527B60-912F-1B72-AB36-4059501B0A1C}"/>
              </a:ext>
            </a:extLst>
          </p:cNvPr>
          <p:cNvCxnSpPr>
            <a:cxnSpLocks/>
          </p:cNvCxnSpPr>
          <p:nvPr/>
        </p:nvCxnSpPr>
        <p:spPr>
          <a:xfrm>
            <a:off x="2124075" y="5429396"/>
            <a:ext cx="3810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80FF92-4FD3-6508-FCE9-5D7FD78009E3}"/>
              </a:ext>
            </a:extLst>
          </p:cNvPr>
          <p:cNvCxnSpPr>
            <a:cxnSpLocks/>
          </p:cNvCxnSpPr>
          <p:nvPr/>
        </p:nvCxnSpPr>
        <p:spPr>
          <a:xfrm>
            <a:off x="3286125" y="5876998"/>
            <a:ext cx="2581275" cy="191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AFAA057-47C3-C6B4-4CD0-5707321CE638}"/>
              </a:ext>
            </a:extLst>
          </p:cNvPr>
          <p:cNvCxnSpPr>
            <a:cxnSpLocks/>
          </p:cNvCxnSpPr>
          <p:nvPr/>
        </p:nvCxnSpPr>
        <p:spPr>
          <a:xfrm flipV="1">
            <a:off x="4858706" y="6067573"/>
            <a:ext cx="3037519" cy="2885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A26B448-2374-45A6-249D-11593AEEBA3C}"/>
              </a:ext>
            </a:extLst>
          </p:cNvPr>
          <p:cNvCxnSpPr>
            <a:cxnSpLocks/>
          </p:cNvCxnSpPr>
          <p:nvPr/>
        </p:nvCxnSpPr>
        <p:spPr>
          <a:xfrm>
            <a:off x="2671762" y="7018371"/>
            <a:ext cx="6796088" cy="649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794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A7BE6-A9BB-335B-07AD-B1CA0E235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ABC4-C5E3-1805-EA4D-F27A5CA36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Select the sites you work 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9C073-8379-95B6-789C-6FCB2CE50E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9517" y="2793740"/>
            <a:ext cx="4830208" cy="2886075"/>
          </a:xfrm>
        </p:spPr>
        <p:txBody>
          <a:bodyPr/>
          <a:lstStyle/>
          <a:p>
            <a:r>
              <a:rPr lang="en-US" sz="2400" dirty="0"/>
              <a:t>Select the sites you will be working at, you can always add more sites later</a:t>
            </a:r>
          </a:p>
          <a:p>
            <a:r>
              <a:rPr lang="en-US" sz="2400" dirty="0"/>
              <a:t>Click Next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AFD7D-50F2-1822-4075-34F1AB6C5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F8A4B7-68D6-47C7-8DF0-E856C990106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80A64-D6B9-A77B-BBAF-7F82F6EE9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673" y="2026670"/>
            <a:ext cx="4086795" cy="4420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73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9C7FB-1FDA-7432-22A3-D99BD1549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B2F9-D018-B623-869C-9C464916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Review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00DDC-946B-BFF1-30CE-79E0B78497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194" y="2996673"/>
            <a:ext cx="3553097" cy="2752725"/>
          </a:xfrm>
        </p:spPr>
        <p:txBody>
          <a:bodyPr/>
          <a:lstStyle/>
          <a:p>
            <a:r>
              <a:rPr lang="en-US" sz="2400" dirty="0"/>
              <a:t>Review the data, click back if you need to modify anything.  </a:t>
            </a:r>
          </a:p>
          <a:p>
            <a:endParaRPr lang="en-US" sz="2400" dirty="0"/>
          </a:p>
          <a:p>
            <a:r>
              <a:rPr lang="en-US" sz="2400" dirty="0"/>
              <a:t>If everything is accurate, select complete registration.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C4D53-9F3D-5053-303E-08F8405D8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F8A4B7-68D6-47C7-8DF0-E856C990106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596F17-2689-AB3C-CEE7-2E1E8E95A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459" y="1662796"/>
            <a:ext cx="6039693" cy="5420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337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9E7C8-38E8-7C94-F4BD-4700EF5B2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53E5DD-D60B-1767-7E93-09003A4A7A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3317" y="1733550"/>
            <a:ext cx="9025270" cy="5292209"/>
          </a:xfrm>
        </p:spPr>
        <p:txBody>
          <a:bodyPr/>
          <a:lstStyle/>
          <a:p>
            <a:r>
              <a:rPr lang="en-US" sz="2400" dirty="0"/>
              <a:t>Click the print icon for the local site training</a:t>
            </a:r>
          </a:p>
          <a:p>
            <a:pPr lvl="1"/>
            <a:r>
              <a:rPr lang="en-US" sz="2400" dirty="0"/>
              <a:t>If the certificate does not appear within 3-5 seconds, verify your pop up blockers are off</a:t>
            </a:r>
          </a:p>
          <a:p>
            <a:r>
              <a:rPr lang="en-US" sz="2400" dirty="0"/>
              <a:t>Bring the completed training to the site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E21BB-8795-4D62-6E65-508330F1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Print completed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DA401-0E9F-F129-F5C4-42B5132E8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F8A4B7-68D6-47C7-8DF0-E856C990106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B54332-3FE2-1647-DCD6-90170B6A6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67" y="3401943"/>
            <a:ext cx="9612066" cy="117173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7EAA38-1F79-F6F3-1392-979BD66A5D4D}"/>
              </a:ext>
            </a:extLst>
          </p:cNvPr>
          <p:cNvCxnSpPr>
            <a:cxnSpLocks/>
          </p:cNvCxnSpPr>
          <p:nvPr/>
        </p:nvCxnSpPr>
        <p:spPr>
          <a:xfrm>
            <a:off x="5667375" y="3095625"/>
            <a:ext cx="3181350" cy="9852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61A546C-4C0B-3D17-691F-C396018F0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130" y="4749382"/>
            <a:ext cx="2381970" cy="257793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3692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TI Consulting PowerPoint Template">
  <a:themeElements>
    <a:clrScheme name="FTI Colors">
      <a:dk1>
        <a:srgbClr val="000000"/>
      </a:dk1>
      <a:lt1>
        <a:srgbClr val="FFFFFF"/>
      </a:lt1>
      <a:dk2>
        <a:srgbClr val="003763"/>
      </a:dk2>
      <a:lt2>
        <a:srgbClr val="FFFFFF"/>
      </a:lt2>
      <a:accent1>
        <a:srgbClr val="003763"/>
      </a:accent1>
      <a:accent2>
        <a:srgbClr val="298DC1"/>
      </a:accent2>
      <a:accent3>
        <a:srgbClr val="D2CFCD"/>
      </a:accent3>
      <a:accent4>
        <a:srgbClr val="32006E"/>
      </a:accent4>
      <a:accent5>
        <a:srgbClr val="873299"/>
      </a:accent5>
      <a:accent6>
        <a:srgbClr val="FF661B"/>
      </a:accent6>
      <a:hlink>
        <a:srgbClr val="71B7E4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ark Blue (Logo)">
      <a:srgbClr val="003763"/>
    </a:custClr>
    <a:custClr name="Yellow">
      <a:srgbClr val="FFDE71"/>
    </a:custClr>
    <a:custClr name="Blue-Green">
      <a:srgbClr val="00929C"/>
    </a:custClr>
    <a:custClr name="Red">
      <a:srgbClr val="983F4A"/>
    </a:custClr>
    <a:custClr name="Dark Purple">
      <a:srgbClr val="31006D"/>
    </a:custClr>
    <a:custClr name="Bright Blue">
      <a:srgbClr val="71C1E2"/>
    </a:custClr>
    <a:custClr name="Green">
      <a:srgbClr val="00884B"/>
    </a:custClr>
    <a:custClr name="Muted Yellow">
      <a:srgbClr val="CDAB42"/>
    </a:custClr>
    <a:custClr name="Medium Blue">
      <a:srgbClr val="298DC1"/>
    </a:custClr>
    <a:custClr name="Bright Green">
      <a:srgbClr val="71B014"/>
    </a:custClr>
  </a:custClrLst>
  <a:extLst>
    <a:ext uri="{05A4C25C-085E-4340-85A3-A5531E510DB2}">
      <thm15:themeFamily xmlns:thm15="http://schemas.microsoft.com/office/thememl/2012/main" name="FTI Consulting PowerPoint Template - Letter.potx" id="{9D1B54BC-C697-43DE-8ABA-4512490D924E}" vid="{2272E19D-DCE1-4B8F-9F88-76561F288C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XMLData LayoutName="TeamBioThreeWithoutPhoto"/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1D9C1C2AA395458D649C0846CDCF21" ma:contentTypeVersion="16" ma:contentTypeDescription="Create a new document." ma:contentTypeScope="" ma:versionID="7e519fb6705ec866edd5aa6a73191fb2">
  <xsd:schema xmlns:xsd="http://www.w3.org/2001/XMLSchema" xmlns:xs="http://www.w3.org/2001/XMLSchema" xmlns:p="http://schemas.microsoft.com/office/2006/metadata/properties" xmlns:ns3="63353a2b-8277-4482-a20d-09d2eaab007c" xmlns:ns4="3609aa72-d60a-4254-b54e-36c6abe71f60" targetNamespace="http://schemas.microsoft.com/office/2006/metadata/properties" ma:root="true" ma:fieldsID="fe5fbea2a47b42620f579d63f32aa1ec" ns3:_="" ns4:_="">
    <xsd:import namespace="63353a2b-8277-4482-a20d-09d2eaab007c"/>
    <xsd:import namespace="3609aa72-d60a-4254-b54e-36c6abe71f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53a2b-8277-4482-a20d-09d2eaab00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9aa72-d60a-4254-b54e-36c6abe71f6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XMLData LayoutName="SingleColumnPane_KeyMessage"/>
</file>

<file path=customXml/item12.xml><?xml version="1.0" encoding="utf-8"?>
<XMLData LayoutName="ThreeBoxesCombinedRight"/>
</file>

<file path=customXml/item13.xml><?xml version="1.0" encoding="utf-8"?>
<XMLData LayoutName="FourBoxes_KeyMessage"/>
</file>

<file path=customXml/item14.xml><?xml version="1.0" encoding="utf-8"?>
<XMLData LayoutName="CoverPageWithImage"/>
</file>

<file path=customXml/item15.xml><?xml version="1.0" encoding="utf-8"?>
<XMLData ShapeName="Footnote1"/>
</file>

<file path=customXml/item16.xml><?xml version="1.0" encoding="utf-8"?>
<XMLData LayoutName="TwoChartsVertical"/>
</file>

<file path=customXml/item17.xml><?xml version="1.0" encoding="utf-8"?>
<XMLData LayoutName="SWOT"/>
</file>

<file path=customXml/item18.xml><?xml version="1.0" encoding="utf-8"?>
<XMLData LayoutName="ThreeColumnContentPane_KeyMessage"/>
</file>

<file path=customXml/item19.xml><?xml version="1.0" encoding="utf-8"?>
<XMLData LayoutName="SectionDividerWithoutImage"/>
</file>

<file path=customXml/item2.xml><?xml version="1.0" encoding="utf-8"?>
<XMLData LayoutName="SingleBioWithoutPhoto"/>
</file>

<file path=customXml/item20.xml><?xml version="1.0" encoding="utf-8"?>
<XMLData LayoutName="BoxCoverPageWithImageWithoutLogo"/>
</file>

<file path=customXml/item21.xml><?xml version="1.0" encoding="utf-8"?>
<XMLData LayoutName="TeamBioFiveWithPhoto"/>
</file>

<file path=customXml/item22.xml><?xml version="1.0" encoding="utf-8"?>
<XMLData LayoutName="CoverPageWithoutImage"/>
</file>

<file path=customXml/item23.xml><?xml version="1.0" encoding="utf-8"?>
<XMLData LayoutName="SixBoxes_KeyMessage"/>
</file>

<file path=customXml/item2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5.xml><?xml version="1.0" encoding="utf-8"?>
<XMLData LayoutName="SectionDividerWithImage"/>
</file>

<file path=customXml/item26.xml><?xml version="1.0" encoding="utf-8"?>
<XMLData LayoutName="SingleBioWithPhoto"/>
</file>

<file path=customXml/item27.xml><?xml version="1.0" encoding="utf-8"?>
<XMLData LayoutName="TeamBioListWithPhoto"/>
</file>

<file path=customXml/item28.xml><?xml version="1.0" encoding="utf-8"?>
<XMLData LayoutName="FourBoxes"/>
</file>

<file path=customXml/item29.xml><?xml version="1.0" encoding="utf-8"?>
<XMLData LayoutName="BoxCoverPageWithoutImageWithoutLogo"/>
</file>

<file path=customXml/item3.xml><?xml version="1.0" encoding="utf-8"?>
<XMLData LayoutName="BoxCoverPageWithoutImageWithLogo"/>
</file>

<file path=customXml/item30.xml><?xml version="1.0" encoding="utf-8"?>
<XMLData LayoutName="TwoChartsHorizontal"/>
</file>

<file path=customXml/item31.xml><?xml version="1.0" encoding="utf-8"?>
<XMLData LayoutName="ThreeCharts_KeyMessage"/>
</file>

<file path=customXml/item32.xml><?xml version="1.0" encoding="utf-8"?>
<XMLData LayoutName="CoverPageWithoutImageWithoutLogo"/>
</file>

<file path=customXml/item33.xml><?xml version="1.0" encoding="utf-8"?>
<XMLData LayoutName="TeamBioGrid"/>
</file>

<file path=customXml/item34.xml><?xml version="1.0" encoding="utf-8"?>
<XMLData ShapeName="Footnote1"/>
</file>

<file path=customXml/item35.xml><?xml version="1.0" encoding="utf-8"?>
<XMLData LayoutName="TeamBioTwoWithPhoto"/>
</file>

<file path=customXml/item36.xml><?xml version="1.0" encoding="utf-8"?>
<XMLData LayoutName="ThreeBoxesCombinedLeft_KeyMessage"/>
</file>

<file path=customXml/item37.xml><?xml version="1.0" encoding="utf-8"?>
<XMLData ShapeName="Footnote1"/>
</file>

<file path=customXml/item38.xml><?xml version="1.0" encoding="utf-8"?>
<XMLData LayoutName="TwoColumnsWithChart_KeyMessage"/>
</file>

<file path=customXml/item39.xml><?xml version="1.0" encoding="utf-8"?>
<XMLData LayoutName="ColorPalette"/>
</file>

<file path=customXml/item4.xml><?xml version="1.0" encoding="utf-8"?>
<XMLData LayoutName="ThreeColumnContentPane"/>
</file>

<file path=customXml/item40.xml><?xml version="1.0" encoding="utf-8"?>
<XMLData LayoutName="TeamBioThreeWithPhoto"/>
</file>

<file path=customXml/item41.xml><?xml version="1.0" encoding="utf-8"?>
<XMLData LayoutName="TableOfContents"/>
</file>

<file path=customXml/item42.xml><?xml version="1.0" encoding="utf-8"?>
<XMLData LayoutName="SingleContentPane"/>
</file>

<file path=customXml/item43.xml><?xml version="1.0" encoding="utf-8"?>
<XMLData ShapeName="Footnote1"/>
</file>

<file path=customXml/item44.xml><?xml version="1.0" encoding="utf-8"?>
<XMLData LayoutName="SingleBioContinuation"/>
</file>

<file path=customXml/item45.xml><?xml version="1.0" encoding="utf-8"?>
<XMLData ShapeName="Footnote1"/>
</file>

<file path=customXml/item46.xml><?xml version="1.0" encoding="utf-8"?>
<XMLData LayoutName="SingleChart_KeyMessage"/>
</file>

<file path=customXml/item47.xml><?xml version="1.0" encoding="utf-8"?>
<XMLData LayoutName="TwoColumnContentPane_KeyMessage"/>
</file>

<file path=customXml/item48.xml><?xml version="1.0" encoding="utf-8"?>
<XMLData LayoutName="ThreeBoxesCombinedLeft"/>
</file>

<file path=customXml/item49.xml><?xml version="1.0" encoding="utf-8"?>
<XMLData LayoutName="SingleColumnPane"/>
</file>

<file path=customXml/item5.xml><?xml version="1.0" encoding="utf-8"?>
<XMLData LayoutName="ThreeCharts"/>
</file>

<file path=customXml/item50.xml><?xml version="1.0" encoding="utf-8"?>
<XMLData ShapeName="Footnote1"/>
</file>

<file path=customXml/item51.xml><?xml version="1.0" encoding="utf-8"?>
<XMLData LayoutName="Blank"/>
</file>

<file path=customXml/item52.xml><?xml version="1.0" encoding="utf-8"?>
<XMLData LayoutName="SingleCaseStudy"/>
</file>

<file path=customXml/item53.xml><?xml version="1.0" encoding="utf-8"?>
<XMLData LayoutName="TwoChartsHorizontal_KeyMessage"/>
</file>

<file path=customXml/item54.xml><?xml version="1.0" encoding="utf-8"?>
<XMLData LayoutName="TeamBioFourWithPhoto"/>
</file>

<file path=customXml/item55.xml><?xml version="1.0" encoding="utf-8"?>
<XMLData LayoutName="TeamBioFiveWithoutPhoto"/>
</file>

<file path=customXml/item56.xml><?xml version="1.0" encoding="utf-8"?>
<XMLData ShapeName="Footnote1"/>
</file>

<file path=customXml/item57.xml><?xml version="1.0" encoding="utf-8"?>
<XMLData LayoutName="Topics"/>
</file>

<file path=customXml/item58.xml><?xml version="1.0" encoding="utf-8"?>
<XMLData ShapeName="Footnote1"/>
</file>

<file path=customXml/item59.xml><?xml version="1.0" encoding="utf-8"?>
<XMLData ShapeName="Footnote1"/>
</file>

<file path=customXml/item6.xml><?xml version="1.0" encoding="utf-8"?>
<XMLData LayoutName="SingleChart"/>
</file>

<file path=customXml/item60.xml><?xml version="1.0" encoding="utf-8"?>
<XMLData LayoutName="TeamBioTwoWithoutPhoto"/>
</file>

<file path=customXml/item61.xml><?xml version="1.0" encoding="utf-8"?>
<XMLData ShapeName="Footnote1"/>
</file>

<file path=customXml/item62.xml><?xml version="1.0" encoding="utf-8"?>
<XMLData PageSize="Letter"/>
</file>

<file path=customXml/item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353a2b-8277-4482-a20d-09d2eaab007c" xsi:nil="true"/>
  </documentManagement>
</p:properties>
</file>

<file path=customXml/item64.xml><?xml version="1.0" encoding="utf-8"?>
<XMLData LayoutName="TwoColumnsWithChart"/>
</file>

<file path=customXml/item65.xml><?xml version="1.0" encoding="utf-8"?>
<XMLData LayoutName="TombstoneLarge"/>
</file>

<file path=customXml/item66.xml><?xml version="1.0" encoding="utf-8"?>
<XMLData LayoutName="TwoChartsVertical_KeyMessage"/>
</file>

<file path=customXml/item67.xml><?xml version="1.0" encoding="utf-8"?>
<XMLData LayoutName="TwoRows"/>
</file>

<file path=customXml/item68.xml><?xml version="1.0" encoding="utf-8"?>
<XMLData LayoutName="TeamBioListWithoutPhoto"/>
</file>

<file path=customXml/item69.xml><?xml version="1.0" encoding="utf-8"?>
<XMLData LayoutName="TwoCaseStudies"/>
</file>

<file path=customXml/item7.xml><?xml version="1.0" encoding="utf-8"?>
<XMLData LayoutName="ThreeBoxesCombinedRight_KeyMessage"/>
</file>

<file path=customXml/item70.xml><?xml version="1.0" encoding="utf-8"?>
<XMLData LayoutName="TwoColumnContentPane"/>
</file>

<file path=customXml/item71.xml><?xml version="1.0" encoding="utf-8"?>
<XMLData LayoutName="SubsectionDivider"/>
</file>

<file path=customXml/item72.xml><?xml version="1.0" encoding="utf-8"?>
<XMLData LayoutName="TombstoneSmall"/>
</file>

<file path=customXml/item73.xml><?xml version="1.0" encoding="utf-8"?>
<XMLData LayoutName="Blank_KeyMessage"/>
</file>

<file path=customXml/item74.xml><?xml version="1.0" encoding="utf-8"?>
<XMLData LayoutName="TwoRows_KeyMessage"/>
</file>

<file path=customXml/item75.xml><?xml version="1.0" encoding="utf-8"?>
<XMLData LayoutName="BoxCoverPageWithImageWithLogo"/>
</file>

<file path=customXml/item8.xml><?xml version="1.0" encoding="utf-8"?>
<XMLData LayoutName="TeamBioFourWithoutPhoto"/>
</file>

<file path=customXml/item9.xml><?xml version="1.0" encoding="utf-8"?>
<XMLData LayoutName="SixBoxes"/>
</file>

<file path=customXml/itemProps1.xml><?xml version="1.0" encoding="utf-8"?>
<ds:datastoreItem xmlns:ds="http://schemas.openxmlformats.org/officeDocument/2006/customXml" ds:itemID="{64635EDC-85A1-468D-8ADE-AB3D2970F74A}">
  <ds:schemaRefs/>
</ds:datastoreItem>
</file>

<file path=customXml/itemProps10.xml><?xml version="1.0" encoding="utf-8"?>
<ds:datastoreItem xmlns:ds="http://schemas.openxmlformats.org/officeDocument/2006/customXml" ds:itemID="{8FDFD6FC-76BE-4818-B553-8DCDEB849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353a2b-8277-4482-a20d-09d2eaab007c"/>
    <ds:schemaRef ds:uri="3609aa72-d60a-4254-b54e-36c6abe71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1.xml><?xml version="1.0" encoding="utf-8"?>
<ds:datastoreItem xmlns:ds="http://schemas.openxmlformats.org/officeDocument/2006/customXml" ds:itemID="{FE23C5A3-B918-4F08-A6EF-07F1AEED4885}">
  <ds:schemaRefs/>
</ds:datastoreItem>
</file>

<file path=customXml/itemProps12.xml><?xml version="1.0" encoding="utf-8"?>
<ds:datastoreItem xmlns:ds="http://schemas.openxmlformats.org/officeDocument/2006/customXml" ds:itemID="{9BA99A2C-3170-4F70-8C2E-3B21E2B0DAA4}">
  <ds:schemaRefs/>
</ds:datastoreItem>
</file>

<file path=customXml/itemProps13.xml><?xml version="1.0" encoding="utf-8"?>
<ds:datastoreItem xmlns:ds="http://schemas.openxmlformats.org/officeDocument/2006/customXml" ds:itemID="{A9EDF5B7-78DC-4AE7-9899-B3A66F5939EC}">
  <ds:schemaRefs/>
</ds:datastoreItem>
</file>

<file path=customXml/itemProps14.xml><?xml version="1.0" encoding="utf-8"?>
<ds:datastoreItem xmlns:ds="http://schemas.openxmlformats.org/officeDocument/2006/customXml" ds:itemID="{BC25C32B-0277-4022-BEC4-5CA0A79860C6}">
  <ds:schemaRefs/>
</ds:datastoreItem>
</file>

<file path=customXml/itemProps15.xml><?xml version="1.0" encoding="utf-8"?>
<ds:datastoreItem xmlns:ds="http://schemas.openxmlformats.org/officeDocument/2006/customXml" ds:itemID="{FFD22493-9D66-49C1-9557-72A2637CA265}">
  <ds:schemaRefs/>
</ds:datastoreItem>
</file>

<file path=customXml/itemProps16.xml><?xml version="1.0" encoding="utf-8"?>
<ds:datastoreItem xmlns:ds="http://schemas.openxmlformats.org/officeDocument/2006/customXml" ds:itemID="{882583AC-B1A3-4C88-AAAD-2F58A35D981B}">
  <ds:schemaRefs/>
</ds:datastoreItem>
</file>

<file path=customXml/itemProps17.xml><?xml version="1.0" encoding="utf-8"?>
<ds:datastoreItem xmlns:ds="http://schemas.openxmlformats.org/officeDocument/2006/customXml" ds:itemID="{CBE9E52A-B474-46D3-8FE6-364B778D2CE9}">
  <ds:schemaRefs/>
</ds:datastoreItem>
</file>

<file path=customXml/itemProps18.xml><?xml version="1.0" encoding="utf-8"?>
<ds:datastoreItem xmlns:ds="http://schemas.openxmlformats.org/officeDocument/2006/customXml" ds:itemID="{FD621703-7D00-4501-8E63-23F9F2EEC24D}">
  <ds:schemaRefs/>
</ds:datastoreItem>
</file>

<file path=customXml/itemProps19.xml><?xml version="1.0" encoding="utf-8"?>
<ds:datastoreItem xmlns:ds="http://schemas.openxmlformats.org/officeDocument/2006/customXml" ds:itemID="{020B97A2-6AE9-4350-A4B9-5881A67292DD}">
  <ds:schemaRefs/>
</ds:datastoreItem>
</file>

<file path=customXml/itemProps2.xml><?xml version="1.0" encoding="utf-8"?>
<ds:datastoreItem xmlns:ds="http://schemas.openxmlformats.org/officeDocument/2006/customXml" ds:itemID="{647A6F29-99AD-41CD-AA97-3E671529CDF9}">
  <ds:schemaRefs/>
</ds:datastoreItem>
</file>

<file path=customXml/itemProps20.xml><?xml version="1.0" encoding="utf-8"?>
<ds:datastoreItem xmlns:ds="http://schemas.openxmlformats.org/officeDocument/2006/customXml" ds:itemID="{D146006B-A778-43B4-A487-5C3823C41278}">
  <ds:schemaRefs/>
</ds:datastoreItem>
</file>

<file path=customXml/itemProps21.xml><?xml version="1.0" encoding="utf-8"?>
<ds:datastoreItem xmlns:ds="http://schemas.openxmlformats.org/officeDocument/2006/customXml" ds:itemID="{CB897FD3-B142-4586-AF3E-4A6ADE6EB60B}">
  <ds:schemaRefs/>
</ds:datastoreItem>
</file>

<file path=customXml/itemProps22.xml><?xml version="1.0" encoding="utf-8"?>
<ds:datastoreItem xmlns:ds="http://schemas.openxmlformats.org/officeDocument/2006/customXml" ds:itemID="{47339A9C-B441-4846-B438-82CB3C57FDF3}">
  <ds:schemaRefs/>
</ds:datastoreItem>
</file>

<file path=customXml/itemProps23.xml><?xml version="1.0" encoding="utf-8"?>
<ds:datastoreItem xmlns:ds="http://schemas.openxmlformats.org/officeDocument/2006/customXml" ds:itemID="{AC2E6EB1-42F4-44B5-AE39-E9A80D80D62D}">
  <ds:schemaRefs/>
</ds:datastoreItem>
</file>

<file path=customXml/itemProps24.xml><?xml version="1.0" encoding="utf-8"?>
<ds:datastoreItem xmlns:ds="http://schemas.openxmlformats.org/officeDocument/2006/customXml" ds:itemID="{EF54F680-851E-4FAD-ACA2-73711A697C3D}">
  <ds:schemaRefs>
    <ds:schemaRef ds:uri="http://schemas.microsoft.com/sharepoint/v3/contenttype/forms"/>
  </ds:schemaRefs>
</ds:datastoreItem>
</file>

<file path=customXml/itemProps25.xml><?xml version="1.0" encoding="utf-8"?>
<ds:datastoreItem xmlns:ds="http://schemas.openxmlformats.org/officeDocument/2006/customXml" ds:itemID="{AC69E56C-FED3-4364-AF78-290F990AD858}">
  <ds:schemaRefs/>
</ds:datastoreItem>
</file>

<file path=customXml/itemProps26.xml><?xml version="1.0" encoding="utf-8"?>
<ds:datastoreItem xmlns:ds="http://schemas.openxmlformats.org/officeDocument/2006/customXml" ds:itemID="{7634E944-31FD-4DC4-9D96-647E6710772A}">
  <ds:schemaRefs/>
</ds:datastoreItem>
</file>

<file path=customXml/itemProps27.xml><?xml version="1.0" encoding="utf-8"?>
<ds:datastoreItem xmlns:ds="http://schemas.openxmlformats.org/officeDocument/2006/customXml" ds:itemID="{0B74DA70-AC7E-4034-948B-A9A42309B33D}">
  <ds:schemaRefs/>
</ds:datastoreItem>
</file>

<file path=customXml/itemProps28.xml><?xml version="1.0" encoding="utf-8"?>
<ds:datastoreItem xmlns:ds="http://schemas.openxmlformats.org/officeDocument/2006/customXml" ds:itemID="{B4753F2F-EF39-44F8-809C-A73D82CE401A}">
  <ds:schemaRefs/>
</ds:datastoreItem>
</file>

<file path=customXml/itemProps29.xml><?xml version="1.0" encoding="utf-8"?>
<ds:datastoreItem xmlns:ds="http://schemas.openxmlformats.org/officeDocument/2006/customXml" ds:itemID="{1480A199-89A3-4D89-B432-AA65C8875F0E}">
  <ds:schemaRefs/>
</ds:datastoreItem>
</file>

<file path=customXml/itemProps3.xml><?xml version="1.0" encoding="utf-8"?>
<ds:datastoreItem xmlns:ds="http://schemas.openxmlformats.org/officeDocument/2006/customXml" ds:itemID="{58232EB6-AE15-406D-8B72-FB36DB1D7D23}">
  <ds:schemaRefs/>
</ds:datastoreItem>
</file>

<file path=customXml/itemProps30.xml><?xml version="1.0" encoding="utf-8"?>
<ds:datastoreItem xmlns:ds="http://schemas.openxmlformats.org/officeDocument/2006/customXml" ds:itemID="{D2995149-3D6C-4BD3-B36D-57A3EB85B2F7}">
  <ds:schemaRefs/>
</ds:datastoreItem>
</file>

<file path=customXml/itemProps31.xml><?xml version="1.0" encoding="utf-8"?>
<ds:datastoreItem xmlns:ds="http://schemas.openxmlformats.org/officeDocument/2006/customXml" ds:itemID="{1A9A0D33-8B7F-417F-8D91-4AEF9E5B05E1}">
  <ds:schemaRefs/>
</ds:datastoreItem>
</file>

<file path=customXml/itemProps32.xml><?xml version="1.0" encoding="utf-8"?>
<ds:datastoreItem xmlns:ds="http://schemas.openxmlformats.org/officeDocument/2006/customXml" ds:itemID="{E7267AC5-60C0-43B7-9129-9143C7F172BA}">
  <ds:schemaRefs/>
</ds:datastoreItem>
</file>

<file path=customXml/itemProps33.xml><?xml version="1.0" encoding="utf-8"?>
<ds:datastoreItem xmlns:ds="http://schemas.openxmlformats.org/officeDocument/2006/customXml" ds:itemID="{03A52007-B716-4B95-B047-74D26B25788A}">
  <ds:schemaRefs/>
</ds:datastoreItem>
</file>

<file path=customXml/itemProps34.xml><?xml version="1.0" encoding="utf-8"?>
<ds:datastoreItem xmlns:ds="http://schemas.openxmlformats.org/officeDocument/2006/customXml" ds:itemID="{505C0D1B-2E74-4EE2-95C1-38286C93DBBF}">
  <ds:schemaRefs/>
</ds:datastoreItem>
</file>

<file path=customXml/itemProps35.xml><?xml version="1.0" encoding="utf-8"?>
<ds:datastoreItem xmlns:ds="http://schemas.openxmlformats.org/officeDocument/2006/customXml" ds:itemID="{5E1C1C17-8C7E-4AC3-8265-190873F333E0}">
  <ds:schemaRefs/>
</ds:datastoreItem>
</file>

<file path=customXml/itemProps36.xml><?xml version="1.0" encoding="utf-8"?>
<ds:datastoreItem xmlns:ds="http://schemas.openxmlformats.org/officeDocument/2006/customXml" ds:itemID="{A228281A-5753-4BE0-99FA-14E92897B75D}">
  <ds:schemaRefs/>
</ds:datastoreItem>
</file>

<file path=customXml/itemProps37.xml><?xml version="1.0" encoding="utf-8"?>
<ds:datastoreItem xmlns:ds="http://schemas.openxmlformats.org/officeDocument/2006/customXml" ds:itemID="{23A5CE75-D959-45E5-BC75-2C9B05D9E781}">
  <ds:schemaRefs/>
</ds:datastoreItem>
</file>

<file path=customXml/itemProps38.xml><?xml version="1.0" encoding="utf-8"?>
<ds:datastoreItem xmlns:ds="http://schemas.openxmlformats.org/officeDocument/2006/customXml" ds:itemID="{943A7F83-6758-451F-8F9B-0407A6C19A7A}">
  <ds:schemaRefs/>
</ds:datastoreItem>
</file>

<file path=customXml/itemProps39.xml><?xml version="1.0" encoding="utf-8"?>
<ds:datastoreItem xmlns:ds="http://schemas.openxmlformats.org/officeDocument/2006/customXml" ds:itemID="{70356D2A-EBC0-4685-AFC2-21186803802B}">
  <ds:schemaRefs/>
</ds:datastoreItem>
</file>

<file path=customXml/itemProps4.xml><?xml version="1.0" encoding="utf-8"?>
<ds:datastoreItem xmlns:ds="http://schemas.openxmlformats.org/officeDocument/2006/customXml" ds:itemID="{4B7241A8-BF19-4C44-A07F-162B0C9F05AD}">
  <ds:schemaRefs/>
</ds:datastoreItem>
</file>

<file path=customXml/itemProps40.xml><?xml version="1.0" encoding="utf-8"?>
<ds:datastoreItem xmlns:ds="http://schemas.openxmlformats.org/officeDocument/2006/customXml" ds:itemID="{D4C1F076-61FD-4BDB-8BFA-B4683CFF8833}">
  <ds:schemaRefs/>
</ds:datastoreItem>
</file>

<file path=customXml/itemProps41.xml><?xml version="1.0" encoding="utf-8"?>
<ds:datastoreItem xmlns:ds="http://schemas.openxmlformats.org/officeDocument/2006/customXml" ds:itemID="{374C5C65-7077-4558-BE7F-B49AEAE5D7AB}">
  <ds:schemaRefs/>
</ds:datastoreItem>
</file>

<file path=customXml/itemProps42.xml><?xml version="1.0" encoding="utf-8"?>
<ds:datastoreItem xmlns:ds="http://schemas.openxmlformats.org/officeDocument/2006/customXml" ds:itemID="{3F42EE32-A512-4755-8AA1-02CBB3DB9648}">
  <ds:schemaRefs/>
</ds:datastoreItem>
</file>

<file path=customXml/itemProps43.xml><?xml version="1.0" encoding="utf-8"?>
<ds:datastoreItem xmlns:ds="http://schemas.openxmlformats.org/officeDocument/2006/customXml" ds:itemID="{1181B727-8F82-4B6C-A5B0-6886D646A5A2}">
  <ds:schemaRefs/>
</ds:datastoreItem>
</file>

<file path=customXml/itemProps44.xml><?xml version="1.0" encoding="utf-8"?>
<ds:datastoreItem xmlns:ds="http://schemas.openxmlformats.org/officeDocument/2006/customXml" ds:itemID="{80619F2A-B645-433D-820C-8B8530A986AB}">
  <ds:schemaRefs/>
</ds:datastoreItem>
</file>

<file path=customXml/itemProps45.xml><?xml version="1.0" encoding="utf-8"?>
<ds:datastoreItem xmlns:ds="http://schemas.openxmlformats.org/officeDocument/2006/customXml" ds:itemID="{C24D584D-D84F-4C4F-A4A6-61D786AC74C9}">
  <ds:schemaRefs/>
</ds:datastoreItem>
</file>

<file path=customXml/itemProps46.xml><?xml version="1.0" encoding="utf-8"?>
<ds:datastoreItem xmlns:ds="http://schemas.openxmlformats.org/officeDocument/2006/customXml" ds:itemID="{2E669985-6431-4142-A84A-D7BC365738EB}">
  <ds:schemaRefs/>
</ds:datastoreItem>
</file>

<file path=customXml/itemProps47.xml><?xml version="1.0" encoding="utf-8"?>
<ds:datastoreItem xmlns:ds="http://schemas.openxmlformats.org/officeDocument/2006/customXml" ds:itemID="{1E22CD93-CCE5-4A49-AC1F-79AFA967A962}">
  <ds:schemaRefs/>
</ds:datastoreItem>
</file>

<file path=customXml/itemProps48.xml><?xml version="1.0" encoding="utf-8"?>
<ds:datastoreItem xmlns:ds="http://schemas.openxmlformats.org/officeDocument/2006/customXml" ds:itemID="{2EFCA46C-8D6B-4D09-9A90-84791DE6A58F}">
  <ds:schemaRefs/>
</ds:datastoreItem>
</file>

<file path=customXml/itemProps49.xml><?xml version="1.0" encoding="utf-8"?>
<ds:datastoreItem xmlns:ds="http://schemas.openxmlformats.org/officeDocument/2006/customXml" ds:itemID="{808722FB-5791-492A-B42C-AA4EB2DF4B72}">
  <ds:schemaRefs/>
</ds:datastoreItem>
</file>

<file path=customXml/itemProps5.xml><?xml version="1.0" encoding="utf-8"?>
<ds:datastoreItem xmlns:ds="http://schemas.openxmlformats.org/officeDocument/2006/customXml" ds:itemID="{5B3146E9-E35D-4188-AF90-415F998762E8}">
  <ds:schemaRefs/>
</ds:datastoreItem>
</file>

<file path=customXml/itemProps50.xml><?xml version="1.0" encoding="utf-8"?>
<ds:datastoreItem xmlns:ds="http://schemas.openxmlformats.org/officeDocument/2006/customXml" ds:itemID="{201F3A80-8BA0-4B86-B432-28EB7FBC9B07}">
  <ds:schemaRefs/>
</ds:datastoreItem>
</file>

<file path=customXml/itemProps51.xml><?xml version="1.0" encoding="utf-8"?>
<ds:datastoreItem xmlns:ds="http://schemas.openxmlformats.org/officeDocument/2006/customXml" ds:itemID="{D1194417-15F2-4E5E-A0AC-8C97557C3192}">
  <ds:schemaRefs/>
</ds:datastoreItem>
</file>

<file path=customXml/itemProps52.xml><?xml version="1.0" encoding="utf-8"?>
<ds:datastoreItem xmlns:ds="http://schemas.openxmlformats.org/officeDocument/2006/customXml" ds:itemID="{8027A289-8A91-4ED5-A7BE-7FCE34C11F14}">
  <ds:schemaRefs/>
</ds:datastoreItem>
</file>

<file path=customXml/itemProps53.xml><?xml version="1.0" encoding="utf-8"?>
<ds:datastoreItem xmlns:ds="http://schemas.openxmlformats.org/officeDocument/2006/customXml" ds:itemID="{B183B18B-C6D2-42D9-A08F-4BF1BD89D5EB}">
  <ds:schemaRefs/>
</ds:datastoreItem>
</file>

<file path=customXml/itemProps54.xml><?xml version="1.0" encoding="utf-8"?>
<ds:datastoreItem xmlns:ds="http://schemas.openxmlformats.org/officeDocument/2006/customXml" ds:itemID="{CB319E4F-AD91-47B0-A2E8-179279E476B5}">
  <ds:schemaRefs/>
</ds:datastoreItem>
</file>

<file path=customXml/itemProps55.xml><?xml version="1.0" encoding="utf-8"?>
<ds:datastoreItem xmlns:ds="http://schemas.openxmlformats.org/officeDocument/2006/customXml" ds:itemID="{7D67E42D-38E3-417F-9765-9ACE42E4E9CA}">
  <ds:schemaRefs/>
</ds:datastoreItem>
</file>

<file path=customXml/itemProps56.xml><?xml version="1.0" encoding="utf-8"?>
<ds:datastoreItem xmlns:ds="http://schemas.openxmlformats.org/officeDocument/2006/customXml" ds:itemID="{CF323BFC-1646-427F-BE96-C266856587CA}">
  <ds:schemaRefs/>
</ds:datastoreItem>
</file>

<file path=customXml/itemProps57.xml><?xml version="1.0" encoding="utf-8"?>
<ds:datastoreItem xmlns:ds="http://schemas.openxmlformats.org/officeDocument/2006/customXml" ds:itemID="{3B9D9A6D-0018-4E8F-8AC1-2C1683A8DE88}">
  <ds:schemaRefs/>
</ds:datastoreItem>
</file>

<file path=customXml/itemProps58.xml><?xml version="1.0" encoding="utf-8"?>
<ds:datastoreItem xmlns:ds="http://schemas.openxmlformats.org/officeDocument/2006/customXml" ds:itemID="{23ADCA69-CC94-4FFF-BC95-BFB6529C74C8}">
  <ds:schemaRefs/>
</ds:datastoreItem>
</file>

<file path=customXml/itemProps59.xml><?xml version="1.0" encoding="utf-8"?>
<ds:datastoreItem xmlns:ds="http://schemas.openxmlformats.org/officeDocument/2006/customXml" ds:itemID="{71A2DC19-94D6-4D1D-BC96-470517E3EBB6}">
  <ds:schemaRefs/>
</ds:datastoreItem>
</file>

<file path=customXml/itemProps6.xml><?xml version="1.0" encoding="utf-8"?>
<ds:datastoreItem xmlns:ds="http://schemas.openxmlformats.org/officeDocument/2006/customXml" ds:itemID="{D47F1720-5D28-4ADB-9A07-D04DB495038F}">
  <ds:schemaRefs/>
</ds:datastoreItem>
</file>

<file path=customXml/itemProps60.xml><?xml version="1.0" encoding="utf-8"?>
<ds:datastoreItem xmlns:ds="http://schemas.openxmlformats.org/officeDocument/2006/customXml" ds:itemID="{69642432-60A3-4AE7-8C69-2C60034840E7}">
  <ds:schemaRefs/>
</ds:datastoreItem>
</file>

<file path=customXml/itemProps61.xml><?xml version="1.0" encoding="utf-8"?>
<ds:datastoreItem xmlns:ds="http://schemas.openxmlformats.org/officeDocument/2006/customXml" ds:itemID="{6E8070D9-BC7D-4F78-8772-8AA666106A78}">
  <ds:schemaRefs/>
</ds:datastoreItem>
</file>

<file path=customXml/itemProps62.xml><?xml version="1.0" encoding="utf-8"?>
<ds:datastoreItem xmlns:ds="http://schemas.openxmlformats.org/officeDocument/2006/customXml" ds:itemID="{97EB0FF6-785C-49C3-A53C-2E7EE6AF08EC}">
  <ds:schemaRefs/>
</ds:datastoreItem>
</file>

<file path=customXml/itemProps63.xml><?xml version="1.0" encoding="utf-8"?>
<ds:datastoreItem xmlns:ds="http://schemas.openxmlformats.org/officeDocument/2006/customXml" ds:itemID="{A6F13DA0-E4EE-44F3-AF6A-97C995EEF22C}">
  <ds:schemaRefs>
    <ds:schemaRef ds:uri="63353a2b-8277-4482-a20d-09d2eaab007c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3609aa72-d60a-4254-b54e-36c6abe71f60"/>
  </ds:schemaRefs>
</ds:datastoreItem>
</file>

<file path=customXml/itemProps64.xml><?xml version="1.0" encoding="utf-8"?>
<ds:datastoreItem xmlns:ds="http://schemas.openxmlformats.org/officeDocument/2006/customXml" ds:itemID="{18675F8D-1A89-4C36-8686-B674BD4F12CE}">
  <ds:schemaRefs/>
</ds:datastoreItem>
</file>

<file path=customXml/itemProps65.xml><?xml version="1.0" encoding="utf-8"?>
<ds:datastoreItem xmlns:ds="http://schemas.openxmlformats.org/officeDocument/2006/customXml" ds:itemID="{288FA303-299D-45BD-8335-10AB165429B6}">
  <ds:schemaRefs/>
</ds:datastoreItem>
</file>

<file path=customXml/itemProps66.xml><?xml version="1.0" encoding="utf-8"?>
<ds:datastoreItem xmlns:ds="http://schemas.openxmlformats.org/officeDocument/2006/customXml" ds:itemID="{A642018A-3399-4940-AA2B-A0168BAB49FF}">
  <ds:schemaRefs/>
</ds:datastoreItem>
</file>

<file path=customXml/itemProps67.xml><?xml version="1.0" encoding="utf-8"?>
<ds:datastoreItem xmlns:ds="http://schemas.openxmlformats.org/officeDocument/2006/customXml" ds:itemID="{44343B08-A552-438D-8676-928DEED2012B}">
  <ds:schemaRefs/>
</ds:datastoreItem>
</file>

<file path=customXml/itemProps68.xml><?xml version="1.0" encoding="utf-8"?>
<ds:datastoreItem xmlns:ds="http://schemas.openxmlformats.org/officeDocument/2006/customXml" ds:itemID="{D71C4ADC-BA20-412D-9555-5816BB71F243}">
  <ds:schemaRefs/>
</ds:datastoreItem>
</file>

<file path=customXml/itemProps69.xml><?xml version="1.0" encoding="utf-8"?>
<ds:datastoreItem xmlns:ds="http://schemas.openxmlformats.org/officeDocument/2006/customXml" ds:itemID="{A210D5DF-5446-48A3-8039-5AE5E5A4EFF5}">
  <ds:schemaRefs/>
</ds:datastoreItem>
</file>

<file path=customXml/itemProps7.xml><?xml version="1.0" encoding="utf-8"?>
<ds:datastoreItem xmlns:ds="http://schemas.openxmlformats.org/officeDocument/2006/customXml" ds:itemID="{3AF47DBE-552A-42BC-9086-0090FA05ED38}">
  <ds:schemaRefs/>
</ds:datastoreItem>
</file>

<file path=customXml/itemProps70.xml><?xml version="1.0" encoding="utf-8"?>
<ds:datastoreItem xmlns:ds="http://schemas.openxmlformats.org/officeDocument/2006/customXml" ds:itemID="{717500D7-DAB1-45B5-B65F-A169849A59DD}">
  <ds:schemaRefs/>
</ds:datastoreItem>
</file>

<file path=customXml/itemProps71.xml><?xml version="1.0" encoding="utf-8"?>
<ds:datastoreItem xmlns:ds="http://schemas.openxmlformats.org/officeDocument/2006/customXml" ds:itemID="{847042A6-7AF5-4D7A-B1FE-A70D463F1849}">
  <ds:schemaRefs/>
</ds:datastoreItem>
</file>

<file path=customXml/itemProps72.xml><?xml version="1.0" encoding="utf-8"?>
<ds:datastoreItem xmlns:ds="http://schemas.openxmlformats.org/officeDocument/2006/customXml" ds:itemID="{46E7AB17-7D8E-44CE-8A18-C3DEE6926F1D}">
  <ds:schemaRefs/>
</ds:datastoreItem>
</file>

<file path=customXml/itemProps73.xml><?xml version="1.0" encoding="utf-8"?>
<ds:datastoreItem xmlns:ds="http://schemas.openxmlformats.org/officeDocument/2006/customXml" ds:itemID="{EA072096-359E-4E30-B096-9DFE9A6576FD}">
  <ds:schemaRefs/>
</ds:datastoreItem>
</file>

<file path=customXml/itemProps74.xml><?xml version="1.0" encoding="utf-8"?>
<ds:datastoreItem xmlns:ds="http://schemas.openxmlformats.org/officeDocument/2006/customXml" ds:itemID="{3B38CCCE-15A1-4823-8072-DE74E95378F3}">
  <ds:schemaRefs/>
</ds:datastoreItem>
</file>

<file path=customXml/itemProps75.xml><?xml version="1.0" encoding="utf-8"?>
<ds:datastoreItem xmlns:ds="http://schemas.openxmlformats.org/officeDocument/2006/customXml" ds:itemID="{0407C060-5070-4107-9DE3-B0DAE5E90D35}">
  <ds:schemaRefs/>
</ds:datastoreItem>
</file>

<file path=customXml/itemProps8.xml><?xml version="1.0" encoding="utf-8"?>
<ds:datastoreItem xmlns:ds="http://schemas.openxmlformats.org/officeDocument/2006/customXml" ds:itemID="{C53F240A-52DB-4DF3-9A19-A469A67E14C6}">
  <ds:schemaRefs/>
</ds:datastoreItem>
</file>

<file path=customXml/itemProps9.xml><?xml version="1.0" encoding="utf-8"?>
<ds:datastoreItem xmlns:ds="http://schemas.openxmlformats.org/officeDocument/2006/customXml" ds:itemID="{1368617A-8F02-41BA-B080-FE58D4F1AC5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FTI Consulting PowerPoint Template - Letter</Template>
  <TotalTime>41977</TotalTime>
  <Words>235</Words>
  <Application>Microsoft Office PowerPoint</Application>
  <PresentationFormat>Custom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Franklin Gothic Book</vt:lpstr>
      <vt:lpstr>FTI Consulting PowerPoint Template</vt:lpstr>
      <vt:lpstr>Cyrq Energy, LLC</vt:lpstr>
      <vt:lpstr>General Notes</vt:lpstr>
      <vt:lpstr>Register</vt:lpstr>
      <vt:lpstr>Fill out your information</vt:lpstr>
      <vt:lpstr>Select the sites you work at</vt:lpstr>
      <vt:lpstr>Review Data</vt:lpstr>
      <vt:lpstr>Print completed training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Cyrq Energy, Inc.</dc:title>
  <dc:creator>Eisenband, Justin</dc:creator>
  <cp:keywords/>
  <dc:description/>
  <cp:lastModifiedBy>Dan Alexander</cp:lastModifiedBy>
  <cp:revision>1604</cp:revision>
  <cp:lastPrinted>2021-11-01T21:40:05Z</cp:lastPrinted>
  <dcterms:created xsi:type="dcterms:W3CDTF">2018-04-10T19:38:36Z</dcterms:created>
  <dcterms:modified xsi:type="dcterms:W3CDTF">2026-01-29T20:17:56Z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Footers">
    <vt:lpwstr>False</vt:lpwstr>
  </property>
  <property fmtid="{D5CDD505-2E9C-101B-9397-08002B2CF9AE}" pid="3" name="ShowSlideNumbers">
    <vt:lpwstr>True</vt:lpwstr>
  </property>
  <property fmtid="{D5CDD505-2E9C-101B-9397-08002B2CF9AE}" pid="4" name="FooterText">
    <vt:lpwstr>Click to add footer</vt:lpwstr>
  </property>
  <property fmtid="{D5CDD505-2E9C-101B-9397-08002B2CF9AE}" pid="5" name="ShowDraftStamp">
    <vt:lpwstr>False</vt:lpwstr>
  </property>
  <property fmtid="{D5CDD505-2E9C-101B-9397-08002B2CF9AE}" pid="6" name="ArticulateGUID">
    <vt:lpwstr>6FBBA70E-5B8C-46D4-B2BB-95600B696F3F</vt:lpwstr>
  </property>
  <property fmtid="{D5CDD505-2E9C-101B-9397-08002B2CF9AE}" pid="7" name="ArticulatePath">
    <vt:lpwstr>001_RPT_Cyrq template narrow 2024</vt:lpwstr>
  </property>
  <property fmtid="{D5CDD505-2E9C-101B-9397-08002B2CF9AE}" pid="8" name="ContentTypeId">
    <vt:lpwstr>0x010100F21D9C1C2AA395458D649C0846CDCF21</vt:lpwstr>
  </property>
</Properties>
</file>